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2" r:id="rId1"/>
    <p:sldMasterId id="2147483663" r:id="rId2"/>
  </p:sldMasterIdLst>
  <p:notesMasterIdLst>
    <p:notesMasterId r:id="rId12"/>
  </p:notesMasterIdLst>
  <p:handoutMasterIdLst>
    <p:handoutMasterId r:id="rId13"/>
  </p:handoutMasterIdLst>
  <p:sldIdLst>
    <p:sldId id="256" r:id="rId3"/>
    <p:sldId id="257" r:id="rId4"/>
    <p:sldId id="259" r:id="rId5"/>
    <p:sldId id="260" r:id="rId6"/>
    <p:sldId id="300" r:id="rId7"/>
    <p:sldId id="292" r:id="rId8"/>
    <p:sldId id="293" r:id="rId9"/>
    <p:sldId id="294" r:id="rId10"/>
    <p:sldId id="295" r:id="rId11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4A18"/>
  </p:clrMru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2" autoAdjust="0"/>
    <p:restoredTop sz="94712" autoAdjust="0"/>
  </p:normalViewPr>
  <p:slideViewPr>
    <p:cSldViewPr>
      <p:cViewPr>
        <p:scale>
          <a:sx n="100" d="100"/>
          <a:sy n="100" d="100"/>
        </p:scale>
        <p:origin x="-1296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2526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380751A-2A2C-44CB-A07A-C9D07789653A}" type="datetimeFigureOut">
              <a:rPr lang="fr-FR"/>
              <a:pPr>
                <a:defRPr/>
              </a:pPr>
              <a:t>17/02/2015</a:t>
            </a:fld>
            <a:endParaRPr lang="fr-FR"/>
          </a:p>
        </p:txBody>
      </p:sp>
      <p:sp>
        <p:nvSpPr>
          <p:cNvPr id="1075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75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3C47FBE-3A27-4106-A25B-52DF2B53831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hape 2"/>
          <p:cNvSpPr txBox="1">
            <a:spLocks noGrp="1"/>
          </p:cNvSpPr>
          <p:nvPr>
            <p:ph type="hdr" idx="2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6387" name="Shape 3"/>
          <p:cNvSpPr txBox="1">
            <a:spLocks noGrp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r">
              <a:defRPr/>
            </a:pPr>
            <a:endParaRPr lang="fr-FR"/>
          </a:p>
        </p:txBody>
      </p:sp>
      <p:sp>
        <p:nvSpPr>
          <p:cNvPr id="17412" name="Shape 4"/>
          <p:cNvSpPr>
            <a:spLocks noGrp="1" noRot="1"/>
          </p:cNvSpPr>
          <p:nvPr>
            <p:ph type="sldImg" idx="3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pPr lvl="0"/>
            <a:endParaRPr noProof="0"/>
          </a:p>
        </p:txBody>
      </p:sp>
      <p:sp>
        <p:nvSpPr>
          <p:cNvPr id="16390" name="Shape 6"/>
          <p:cNvSpPr txBox="1">
            <a:spLocks noGrp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b"/>
          <a:lstStyle/>
          <a:p>
            <a:pPr>
              <a:defRPr/>
            </a:pPr>
            <a:endParaRPr lang="fr-FR"/>
          </a:p>
        </p:txBody>
      </p:sp>
      <p:sp>
        <p:nvSpPr>
          <p:cNvPr id="16391" name="Shape 7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b"/>
          <a:lstStyle/>
          <a:p>
            <a:pPr algn="r">
              <a:buClr>
                <a:srgbClr val="000000"/>
              </a:buClr>
              <a:buSzPct val="25000"/>
              <a:buFont typeface="Arial" charset="0"/>
              <a:buNone/>
              <a:defRPr/>
            </a:pPr>
            <a:fld id="{2324BCA6-D5E3-4F8D-8028-7440C347869D}" type="slidenum">
              <a:rPr lang="en-US" sz="1200"/>
              <a:pPr algn="r">
                <a:buClr>
                  <a:srgbClr val="000000"/>
                </a:buClr>
                <a:buSzPct val="25000"/>
                <a:buFont typeface="Arial" charset="0"/>
                <a:buNone/>
                <a:defRPr/>
              </a:pPr>
              <a:t>‹N°›</a:t>
            </a:fld>
            <a:endParaRPr lang="en-US" sz="120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hape 99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0482" name="Shape 100"/>
          <p:cNvSpPr>
            <a:spLocks noGrp="1" noRot="1"/>
          </p:cNvSpPr>
          <p:nvPr>
            <p:ph type="sldImg" idx="2"/>
          </p:nvPr>
        </p:nvSpPr>
        <p:spPr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hape 108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2530" name="Shape 109"/>
          <p:cNvSpPr>
            <a:spLocks noGrp="1" noRot="1"/>
          </p:cNvSpPr>
          <p:nvPr>
            <p:ph type="sldImg" idx="2"/>
          </p:nvPr>
        </p:nvSpPr>
        <p:spPr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hape 128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4578" name="Shape 129"/>
          <p:cNvSpPr>
            <a:spLocks noGrp="1" noRot="1"/>
          </p:cNvSpPr>
          <p:nvPr>
            <p:ph type="sldImg" idx="2"/>
          </p:nvPr>
        </p:nvSpPr>
        <p:spPr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hape 138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6626" name="Shape 139"/>
          <p:cNvSpPr>
            <a:spLocks noGrp="1" noRot="1"/>
          </p:cNvSpPr>
          <p:nvPr>
            <p:ph type="sldImg" idx="2"/>
          </p:nvPr>
        </p:nvSpPr>
        <p:spPr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hape 196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8674" name="Shape 197"/>
          <p:cNvSpPr>
            <a:spLocks noGrp="1" noRot="1" noTextEdit="1"/>
          </p:cNvSpPr>
          <p:nvPr>
            <p:ph type="sldImg" idx="2"/>
          </p:nvPr>
        </p:nvSpPr>
        <p:spPr>
          <a:ln>
            <a:round/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ctrTitle"/>
          </p:nvPr>
        </p:nvSpPr>
        <p:spPr>
          <a:xfrm>
            <a:off x="1143000" y="1122362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indent="0" algn="ctr" rtl="0">
              <a:spcBef>
                <a:spcPts val="360"/>
              </a:spcBef>
              <a:spcAft>
                <a:spcPts val="0"/>
              </a:spcAft>
              <a:buClr>
                <a:srgbClr val="E24A18"/>
              </a:buClr>
              <a:buFont typeface="Arial"/>
              <a:buNone/>
              <a:defRPr/>
            </a:lvl1pPr>
            <a:lvl2pPr marL="342900" marR="0" indent="0" algn="ctr" rtl="0">
              <a:spcBef>
                <a:spcPts val="300"/>
              </a:spcBef>
              <a:spcAft>
                <a:spcPts val="0"/>
              </a:spcAft>
              <a:buClr>
                <a:srgbClr val="E24A18"/>
              </a:buClr>
              <a:buFont typeface="Noto Symbol"/>
              <a:buNone/>
              <a:defRPr/>
            </a:lvl2pPr>
            <a:lvl3pPr marL="685800" marR="0" indent="0" algn="ctr" rtl="0">
              <a:spcBef>
                <a:spcPts val="270"/>
              </a:spcBef>
              <a:spcAft>
                <a:spcPts val="0"/>
              </a:spcAft>
              <a:buClr>
                <a:srgbClr val="E24A18"/>
              </a:buClr>
              <a:buFont typeface="Arial"/>
              <a:buNone/>
              <a:defRPr/>
            </a:lvl3pPr>
            <a:lvl4pPr marL="1028700" marR="0" indent="0" algn="ctr" rtl="0">
              <a:spcBef>
                <a:spcPts val="240"/>
              </a:spcBef>
              <a:spcAft>
                <a:spcPts val="0"/>
              </a:spcAft>
              <a:buClr>
                <a:srgbClr val="E24A18"/>
              </a:buClr>
              <a:buFont typeface="Arial"/>
              <a:buNone/>
              <a:defRPr/>
            </a:lvl4pPr>
            <a:lvl5pPr marL="1371600" marR="0" indent="0" algn="ctr" rtl="0">
              <a:spcBef>
                <a:spcPts val="240"/>
              </a:spcBef>
              <a:spcAft>
                <a:spcPts val="0"/>
              </a:spcAft>
              <a:buClr>
                <a:srgbClr val="E24A18"/>
              </a:buClr>
              <a:buFont typeface="Arial"/>
              <a:buNone/>
              <a:defRPr/>
            </a:lvl5pPr>
            <a:lvl6pPr marL="1714500" marR="0" indent="0" algn="ctr" rtl="0">
              <a:spcBef>
                <a:spcPts val="240"/>
              </a:spcBef>
              <a:spcAft>
                <a:spcPts val="0"/>
              </a:spcAft>
              <a:buClr>
                <a:srgbClr val="E24A18"/>
              </a:buClr>
              <a:buFont typeface="Arial"/>
              <a:buNone/>
              <a:defRPr/>
            </a:lvl6pPr>
            <a:lvl7pPr marL="2057400" marR="0" indent="0" algn="ctr" rtl="0">
              <a:spcBef>
                <a:spcPts val="240"/>
              </a:spcBef>
              <a:spcAft>
                <a:spcPts val="0"/>
              </a:spcAft>
              <a:buClr>
                <a:srgbClr val="E24A18"/>
              </a:buClr>
              <a:buFont typeface="Arial"/>
              <a:buNone/>
              <a:defRPr/>
            </a:lvl7pPr>
            <a:lvl8pPr marL="2400300" marR="0" indent="0" algn="ctr" rtl="0">
              <a:spcBef>
                <a:spcPts val="240"/>
              </a:spcBef>
              <a:spcAft>
                <a:spcPts val="0"/>
              </a:spcAft>
              <a:buClr>
                <a:srgbClr val="E24A18"/>
              </a:buClr>
              <a:buFont typeface="Arial"/>
              <a:buNone/>
              <a:defRPr/>
            </a:lvl8pPr>
            <a:lvl9pPr marL="2743200" marR="0" indent="0" algn="ctr" rtl="0">
              <a:spcBef>
                <a:spcPts val="240"/>
              </a:spcBef>
              <a:spcAft>
                <a:spcPts val="0"/>
              </a:spcAft>
              <a:buClr>
                <a:srgbClr val="E24A18"/>
              </a:buClr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>
              <a:sym typeface="Arial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40513" y="260350"/>
            <a:ext cx="2057400" cy="5894388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68313" y="260350"/>
            <a:ext cx="6019800" cy="589438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138987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Shape 80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12088" y="188913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Shape 82"/>
          <p:cNvSpPr txBox="1">
            <a:spLocks noGrp="1"/>
          </p:cNvSpPr>
          <p:nvPr>
            <p:ph type="title"/>
          </p:nvPr>
        </p:nvSpPr>
        <p:spPr bwMode="auto">
          <a:xfrm>
            <a:off x="468313" y="260350"/>
            <a:ext cx="71389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r-FR" smtClean="0">
              <a:sym typeface="Arial" charset="0"/>
            </a:endParaRPr>
          </a:p>
        </p:txBody>
      </p:sp>
      <p:sp>
        <p:nvSpPr>
          <p:cNvPr id="1028" name="Shape 83"/>
          <p:cNvSpPr txBox="1">
            <a:spLocks noGrp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smtClean="0">
              <a:sym typeface="Arial" charset="0"/>
            </a:endParaRPr>
          </a:p>
        </p:txBody>
      </p:sp>
      <p:sp>
        <p:nvSpPr>
          <p:cNvPr id="14342" name="Shape 84"/>
          <p:cNvSpPr txBox="1">
            <a:spLocks noGrp="1"/>
          </p:cNvSpPr>
          <p:nvPr/>
        </p:nvSpPr>
        <p:spPr bwMode="auto">
          <a:xfrm>
            <a:off x="468313" y="6237288"/>
            <a:ext cx="9350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defRPr/>
            </a:pPr>
            <a:endParaRPr lang="fr-FR"/>
          </a:p>
        </p:txBody>
      </p:sp>
      <p:sp>
        <p:nvSpPr>
          <p:cNvPr id="14344" name="Shape 86"/>
          <p:cNvSpPr txBox="1">
            <a:spLocks noGrp="1"/>
          </p:cNvSpPr>
          <p:nvPr/>
        </p:nvSpPr>
        <p:spPr bwMode="auto">
          <a:xfrm>
            <a:off x="8101013" y="6237288"/>
            <a:ext cx="6207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r">
              <a:buClr>
                <a:srgbClr val="000000"/>
              </a:buClr>
              <a:buSzPct val="25000"/>
              <a:buFont typeface="Arial" charset="0"/>
              <a:buNone/>
              <a:defRPr/>
            </a:pPr>
            <a:fld id="{6B1A15C2-4DDE-4161-B91D-8FCBE178EA25}" type="slidenum">
              <a:rPr lang="en-US" sz="1000"/>
              <a:pPr algn="r">
                <a:buClr>
                  <a:srgbClr val="000000"/>
                </a:buClr>
                <a:buSzPct val="25000"/>
                <a:buFont typeface="Arial" charset="0"/>
                <a:buNone/>
                <a:defRPr/>
              </a:pPr>
              <a:t>‹N°›</a:t>
            </a:fld>
            <a:endParaRPr lang="en-US" sz="1000"/>
          </a:p>
        </p:txBody>
      </p:sp>
      <p:sp>
        <p:nvSpPr>
          <p:cNvPr id="2" name="Text Box 8"/>
          <p:cNvSpPr txBox="1">
            <a:spLocks noChangeArrowheads="1"/>
          </p:cNvSpPr>
          <p:nvPr userDrawn="1"/>
        </p:nvSpPr>
        <p:spPr bwMode="auto">
          <a:xfrm>
            <a:off x="395288" y="6308725"/>
            <a:ext cx="23764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fr-FR"/>
          </a:p>
        </p:txBody>
      </p:sp>
      <p:sp>
        <p:nvSpPr>
          <p:cNvPr id="14346" name="Espace réservé de la date 3"/>
          <p:cNvSpPr txBox="1">
            <a:spLocks noGrp="1"/>
          </p:cNvSpPr>
          <p:nvPr userDrawn="1"/>
        </p:nvSpPr>
        <p:spPr bwMode="auto">
          <a:xfrm>
            <a:off x="468313" y="6165850"/>
            <a:ext cx="14398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4B2B718A-A0AA-421F-B0CD-A88A49D32018}" type="datetime1">
              <a:rPr lang="fr-FR" altLang="fr-FR" sz="1000">
                <a:solidFill>
                  <a:schemeClr val="tx1"/>
                </a:solidFill>
              </a:rPr>
              <a:pPr>
                <a:defRPr/>
              </a:pPr>
              <a:t>17/02/2015</a:t>
            </a:fld>
            <a:endParaRPr lang="fr-FR" altLang="fr-FR" sz="1000">
              <a:solidFill>
                <a:schemeClr val="tx1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hf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9"/>
          <p:cNvSpPr txBox="1">
            <a:spLocks noChangeArrowheads="1"/>
          </p:cNvSpPr>
          <p:nvPr/>
        </p:nvSpPr>
        <p:spPr bwMode="auto">
          <a:xfrm>
            <a:off x="0" y="0"/>
            <a:ext cx="9144000" cy="3573463"/>
          </a:xfrm>
          <a:prstGeom prst="rect">
            <a:avLst/>
          </a:prstGeom>
          <a:solidFill>
            <a:srgbClr val="3979AB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defRPr/>
            </a:pPr>
            <a:endParaRPr lang="fr-FR" sz="1800"/>
          </a:p>
        </p:txBody>
      </p:sp>
      <p:sp>
        <p:nvSpPr>
          <p:cNvPr id="1027" name="Shape 10"/>
          <p:cNvSpPr txBox="1">
            <a:spLocks noChangeArrowheads="1"/>
          </p:cNvSpPr>
          <p:nvPr/>
        </p:nvSpPr>
        <p:spPr bwMode="auto">
          <a:xfrm>
            <a:off x="107950" y="260350"/>
            <a:ext cx="9036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defRPr/>
            </a:pPr>
            <a:endParaRPr lang="fr-FR" sz="1800"/>
          </a:p>
        </p:txBody>
      </p:sp>
      <p:sp>
        <p:nvSpPr>
          <p:cNvPr id="5124" name="Shape 11"/>
          <p:cNvSpPr txBox="1">
            <a:spLocks noGrp="1"/>
          </p:cNvSpPr>
          <p:nvPr>
            <p:ph type="title"/>
          </p:nvPr>
        </p:nvSpPr>
        <p:spPr bwMode="auto">
          <a:xfrm>
            <a:off x="1547813" y="260350"/>
            <a:ext cx="71389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r-FR" smtClean="0">
              <a:sym typeface="Arial" charset="0"/>
            </a:endParaRPr>
          </a:p>
        </p:txBody>
      </p:sp>
      <p:sp>
        <p:nvSpPr>
          <p:cNvPr id="5125" name="Shape 12"/>
          <p:cNvSpPr txBox="1">
            <a:spLocks noGrp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smtClean="0">
              <a:sym typeface="Arial" charset="0"/>
            </a:endParaRPr>
          </a:p>
        </p:txBody>
      </p:sp>
      <p:sp>
        <p:nvSpPr>
          <p:cNvPr id="1030" name="Shape 13"/>
          <p:cNvSpPr txBox="1">
            <a:spLocks noGrp="1"/>
          </p:cNvSpPr>
          <p:nvPr/>
        </p:nvSpPr>
        <p:spPr bwMode="auto">
          <a:xfrm>
            <a:off x="468313" y="6237288"/>
            <a:ext cx="9350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defRPr/>
            </a:pPr>
            <a:endParaRPr lang="fr-FR"/>
          </a:p>
        </p:txBody>
      </p:sp>
      <p:sp>
        <p:nvSpPr>
          <p:cNvPr id="1031" name="Shape 14"/>
          <p:cNvSpPr txBox="1">
            <a:spLocks noGrp="1"/>
          </p:cNvSpPr>
          <p:nvPr/>
        </p:nvSpPr>
        <p:spPr bwMode="auto">
          <a:xfrm>
            <a:off x="8101013" y="6237288"/>
            <a:ext cx="6207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r">
              <a:buClr>
                <a:srgbClr val="000000"/>
              </a:buClr>
              <a:buSzPct val="25000"/>
              <a:buFont typeface="Arial" charset="0"/>
              <a:buNone/>
              <a:defRPr/>
            </a:pPr>
            <a:fld id="{CAFF5C46-74DF-45BE-88B5-A6B102A5F878}" type="slidenum">
              <a:rPr lang="en-US" sz="1000"/>
              <a:pPr algn="r">
                <a:buClr>
                  <a:srgbClr val="000000"/>
                </a:buClr>
                <a:buSzPct val="25000"/>
                <a:buFont typeface="Arial" charset="0"/>
                <a:buNone/>
                <a:defRPr/>
              </a:pPr>
              <a:t>‹N°›</a:t>
            </a:fld>
            <a:endParaRPr lang="en-US" sz="10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+mj-lt"/>
          <a:ea typeface="+mj-ea"/>
          <a:cs typeface="+mj-cs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+mn-lt"/>
          <a:ea typeface="+mn-ea"/>
          <a:cs typeface="+mn-cs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+mn-lt"/>
          <a:cs typeface="+mn-cs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+mn-lt"/>
          <a:cs typeface="+mn-cs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+mn-lt"/>
          <a:cs typeface="+mn-cs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+mn-lt"/>
          <a:cs typeface="+mn-cs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+mn-lt"/>
          <a:cs typeface="+mn-cs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+mn-lt"/>
          <a:cs typeface="+mn-cs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+mn-lt"/>
          <a:cs typeface="+mn-cs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+mn-lt"/>
          <a:cs typeface="+mn-cs"/>
          <a:sym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hape 94"/>
          <p:cNvSpPr txBox="1">
            <a:spLocks noChangeArrowheads="1"/>
          </p:cNvSpPr>
          <p:nvPr/>
        </p:nvSpPr>
        <p:spPr bwMode="auto">
          <a:xfrm>
            <a:off x="8101013" y="6237288"/>
            <a:ext cx="6207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r">
              <a:buClr>
                <a:srgbClr val="000000"/>
              </a:buClr>
              <a:buSzPct val="25000"/>
              <a:buFont typeface="Arial" charset="0"/>
              <a:buNone/>
            </a:pPr>
            <a:fld id="{DB64F498-E167-4B57-9115-2D1F4DA98764}" type="slidenum">
              <a:rPr lang="en-US" sz="1000"/>
              <a:pPr algn="r">
                <a:buClr>
                  <a:srgbClr val="000000"/>
                </a:buClr>
                <a:buSzPct val="25000"/>
                <a:buFont typeface="Arial" charset="0"/>
                <a:buNone/>
              </a:pPr>
              <a:t>1</a:t>
            </a:fld>
            <a:endParaRPr lang="en-US" sz="1000"/>
          </a:p>
        </p:txBody>
      </p:sp>
      <p:sp>
        <p:nvSpPr>
          <p:cNvPr id="19458" name="Shape 95"/>
          <p:cNvSpPr txBox="1">
            <a:spLocks noChangeArrowheads="1"/>
          </p:cNvSpPr>
          <p:nvPr/>
        </p:nvSpPr>
        <p:spPr bwMode="auto">
          <a:xfrm>
            <a:off x="8101013" y="6237288"/>
            <a:ext cx="6207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r">
              <a:buClr>
                <a:srgbClr val="000000"/>
              </a:buClr>
              <a:buSzPct val="25000"/>
              <a:buFont typeface="Arial" charset="0"/>
              <a:buNone/>
            </a:pPr>
            <a:fld id="{BFE4B443-E250-4B09-B9AB-5652B56A62AD}" type="slidenum">
              <a:rPr lang="en-US" sz="1000"/>
              <a:pPr algn="r">
                <a:buClr>
                  <a:srgbClr val="000000"/>
                </a:buClr>
                <a:buSzPct val="25000"/>
                <a:buFont typeface="Arial" charset="0"/>
                <a:buNone/>
              </a:pPr>
              <a:t>1</a:t>
            </a:fld>
            <a:endParaRPr lang="en-US" sz="1000"/>
          </a:p>
        </p:txBody>
      </p:sp>
      <p:sp>
        <p:nvSpPr>
          <p:cNvPr id="19459" name="Shape 96"/>
          <p:cNvSpPr txBox="1">
            <a:spLocks noGrp="1"/>
          </p:cNvSpPr>
          <p:nvPr>
            <p:ph type="ctrTitle" idx="4294967295"/>
          </p:nvPr>
        </p:nvSpPr>
        <p:spPr>
          <a:xfrm>
            <a:off x="468313" y="404813"/>
            <a:ext cx="8424862" cy="1944687"/>
          </a:xfrm>
        </p:spPr>
        <p:txBody>
          <a:bodyPr tIns="45700" bIns="45700"/>
          <a:lstStyle/>
          <a:p>
            <a:pPr algn="ctr" eaLnBrk="1" hangingPunct="1">
              <a:buClr>
                <a:srgbClr val="77B036"/>
              </a:buClr>
              <a:buSzPct val="25000"/>
            </a:pPr>
            <a:r>
              <a:rPr lang="en-US" sz="6000" b="1" smtClean="0">
                <a:solidFill>
                  <a:srgbClr val="77B036"/>
                </a:solidFill>
              </a:rPr>
              <a:t/>
            </a:r>
            <a:br>
              <a:rPr lang="en-US" sz="6000" b="1" smtClean="0">
                <a:solidFill>
                  <a:srgbClr val="77B036"/>
                </a:solidFill>
              </a:rPr>
            </a:br>
            <a:r>
              <a:rPr lang="en-US" sz="6000" b="1" smtClean="0">
                <a:solidFill>
                  <a:srgbClr val="77B036"/>
                </a:solidFill>
              </a:rPr>
              <a:t>RENCONTRE</a:t>
            </a:r>
            <a:br>
              <a:rPr lang="en-US" sz="6000" b="1" smtClean="0">
                <a:solidFill>
                  <a:srgbClr val="77B036"/>
                </a:solidFill>
              </a:rPr>
            </a:br>
            <a:r>
              <a:rPr lang="en-US" sz="6000" b="1" smtClean="0">
                <a:solidFill>
                  <a:srgbClr val="77B036"/>
                </a:solidFill>
              </a:rPr>
              <a:t>FAMILLE</a:t>
            </a:r>
            <a:br>
              <a:rPr lang="en-US" sz="6000" b="1" smtClean="0">
                <a:solidFill>
                  <a:srgbClr val="77B036"/>
                </a:solidFill>
              </a:rPr>
            </a:br>
            <a:endParaRPr lang="en-US" sz="6000" b="1" smtClean="0">
              <a:solidFill>
                <a:srgbClr val="77B036"/>
              </a:solidFill>
            </a:endParaRPr>
          </a:p>
        </p:txBody>
      </p:sp>
      <p:sp>
        <p:nvSpPr>
          <p:cNvPr id="19460" name="Shape 97"/>
          <p:cNvSpPr txBox="1">
            <a:spLocks noChangeArrowheads="1"/>
          </p:cNvSpPr>
          <p:nvPr/>
        </p:nvSpPr>
        <p:spPr bwMode="auto">
          <a:xfrm>
            <a:off x="2700338" y="4652963"/>
            <a:ext cx="32400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sz="4000"/>
              <a:t>Votre Logo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hape 102"/>
          <p:cNvSpPr txBox="1">
            <a:spLocks noChangeArrowheads="1"/>
          </p:cNvSpPr>
          <p:nvPr/>
        </p:nvSpPr>
        <p:spPr bwMode="auto">
          <a:xfrm>
            <a:off x="468313" y="6237288"/>
            <a:ext cx="9350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endParaRPr lang="en-US" sz="1000"/>
          </a:p>
        </p:txBody>
      </p:sp>
      <p:sp>
        <p:nvSpPr>
          <p:cNvPr id="21506" name="Shape 103"/>
          <p:cNvSpPr txBox="1">
            <a:spLocks noChangeArrowheads="1"/>
          </p:cNvSpPr>
          <p:nvPr/>
        </p:nvSpPr>
        <p:spPr bwMode="auto">
          <a:xfrm>
            <a:off x="8101013" y="6237288"/>
            <a:ext cx="6207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r">
              <a:buClr>
                <a:srgbClr val="000000"/>
              </a:buClr>
              <a:buSzPct val="25000"/>
              <a:buFont typeface="Arial" charset="0"/>
              <a:buNone/>
            </a:pPr>
            <a:fld id="{B0982367-B0E4-4677-8A75-A41DE87D1BB3}" type="slidenum">
              <a:rPr lang="en-US" sz="1000"/>
              <a:pPr algn="r">
                <a:buClr>
                  <a:srgbClr val="000000"/>
                </a:buClr>
                <a:buSzPct val="25000"/>
                <a:buFont typeface="Arial" charset="0"/>
                <a:buNone/>
              </a:pPr>
              <a:t>2</a:t>
            </a:fld>
            <a:endParaRPr lang="en-US" sz="1000"/>
          </a:p>
        </p:txBody>
      </p:sp>
      <p:sp>
        <p:nvSpPr>
          <p:cNvPr id="21507" name="Shape 104"/>
          <p:cNvSpPr txBox="1">
            <a:spLocks noChangeArrowheads="1"/>
          </p:cNvSpPr>
          <p:nvPr/>
        </p:nvSpPr>
        <p:spPr bwMode="auto">
          <a:xfrm>
            <a:off x="755650" y="6381750"/>
            <a:ext cx="9350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endParaRPr lang="en-US" sz="1000"/>
          </a:p>
        </p:txBody>
      </p:sp>
      <p:sp>
        <p:nvSpPr>
          <p:cNvPr id="21508" name="Shape 105"/>
          <p:cNvSpPr txBox="1">
            <a:spLocks noChangeArrowheads="1"/>
          </p:cNvSpPr>
          <p:nvPr/>
        </p:nvSpPr>
        <p:spPr bwMode="auto">
          <a:xfrm>
            <a:off x="8101013" y="6237288"/>
            <a:ext cx="6207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r">
              <a:buClr>
                <a:srgbClr val="000000"/>
              </a:buClr>
              <a:buSzPct val="25000"/>
              <a:buFont typeface="Arial" charset="0"/>
              <a:buNone/>
            </a:pPr>
            <a:fld id="{FD722C41-3D6C-4547-8ABC-03BA28CDBF8C}" type="slidenum">
              <a:rPr lang="en-US" sz="1000"/>
              <a:pPr algn="r">
                <a:buClr>
                  <a:srgbClr val="000000"/>
                </a:buClr>
                <a:buSzPct val="25000"/>
                <a:buFont typeface="Arial" charset="0"/>
                <a:buNone/>
              </a:pPr>
              <a:t>2</a:t>
            </a:fld>
            <a:endParaRPr lang="en-US" sz="1000"/>
          </a:p>
        </p:txBody>
      </p:sp>
      <p:sp>
        <p:nvSpPr>
          <p:cNvPr id="21509" name="Shape 106"/>
          <p:cNvSpPr txBox="1">
            <a:spLocks noGrp="1"/>
          </p:cNvSpPr>
          <p:nvPr>
            <p:ph type="title" idx="4294967295"/>
          </p:nvPr>
        </p:nvSpPr>
        <p:spPr>
          <a:xfrm>
            <a:off x="1116013" y="2420938"/>
            <a:ext cx="7138987" cy="1143000"/>
          </a:xfrm>
        </p:spPr>
        <p:txBody>
          <a:bodyPr tIns="45700" bIns="45700"/>
          <a:lstStyle/>
          <a:p>
            <a:pPr algn="ctr" eaLnBrk="1" hangingPunct="1">
              <a:buClr>
                <a:srgbClr val="E24A18"/>
              </a:buClr>
              <a:buSzPct val="25000"/>
            </a:pPr>
            <a:r>
              <a:rPr lang="en-US" sz="6600" smtClean="0">
                <a:solidFill>
                  <a:srgbClr val="E24A18"/>
                </a:solidFill>
                <a:latin typeface="Arial" charset="0"/>
                <a:cs typeface="Arial" charset="0"/>
              </a:rPr>
              <a:t>Bienvenue !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121"/>
          <p:cNvSpPr txBox="1">
            <a:spLocks noChangeArrowheads="1"/>
          </p:cNvSpPr>
          <p:nvPr/>
        </p:nvSpPr>
        <p:spPr bwMode="auto">
          <a:xfrm>
            <a:off x="468313" y="6237288"/>
            <a:ext cx="9350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endParaRPr lang="en-US" sz="1000"/>
          </a:p>
        </p:txBody>
      </p:sp>
      <p:sp>
        <p:nvSpPr>
          <p:cNvPr id="23554" name="Shape 122"/>
          <p:cNvSpPr txBox="1">
            <a:spLocks noChangeArrowheads="1"/>
          </p:cNvSpPr>
          <p:nvPr/>
        </p:nvSpPr>
        <p:spPr bwMode="auto">
          <a:xfrm>
            <a:off x="8101013" y="6237288"/>
            <a:ext cx="6207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r">
              <a:buClr>
                <a:srgbClr val="000000"/>
              </a:buClr>
              <a:buSzPct val="25000"/>
              <a:buFont typeface="Arial" charset="0"/>
              <a:buNone/>
            </a:pPr>
            <a:fld id="{16BA89D5-D542-4473-9F66-04571EDD3A69}" type="slidenum">
              <a:rPr lang="en-US" sz="1000"/>
              <a:pPr algn="r">
                <a:buClr>
                  <a:srgbClr val="000000"/>
                </a:buClr>
                <a:buSzPct val="25000"/>
                <a:buFont typeface="Arial" charset="0"/>
                <a:buNone/>
              </a:pPr>
              <a:t>3</a:t>
            </a:fld>
            <a:endParaRPr lang="en-US" sz="1000"/>
          </a:p>
        </p:txBody>
      </p:sp>
      <p:sp>
        <p:nvSpPr>
          <p:cNvPr id="23555" name="Shape 123"/>
          <p:cNvSpPr txBox="1">
            <a:spLocks noChangeArrowheads="1"/>
          </p:cNvSpPr>
          <p:nvPr/>
        </p:nvSpPr>
        <p:spPr bwMode="auto">
          <a:xfrm>
            <a:off x="468313" y="6237288"/>
            <a:ext cx="9350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endParaRPr lang="en-US" sz="1000"/>
          </a:p>
        </p:txBody>
      </p:sp>
      <p:sp>
        <p:nvSpPr>
          <p:cNvPr id="23556" name="Shape 124"/>
          <p:cNvSpPr txBox="1">
            <a:spLocks noChangeArrowheads="1"/>
          </p:cNvSpPr>
          <p:nvPr/>
        </p:nvSpPr>
        <p:spPr bwMode="auto">
          <a:xfrm>
            <a:off x="8101013" y="6237288"/>
            <a:ext cx="6207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r">
              <a:buClr>
                <a:srgbClr val="000000"/>
              </a:buClr>
              <a:buSzPct val="25000"/>
              <a:buFont typeface="Arial" charset="0"/>
              <a:buNone/>
            </a:pPr>
            <a:fld id="{0107889F-221E-4C78-AD97-7486922C3F47}" type="slidenum">
              <a:rPr lang="en-US" sz="1000"/>
              <a:pPr algn="r">
                <a:buClr>
                  <a:srgbClr val="000000"/>
                </a:buClr>
                <a:buSzPct val="25000"/>
                <a:buFont typeface="Arial" charset="0"/>
                <a:buNone/>
              </a:pPr>
              <a:t>3</a:t>
            </a:fld>
            <a:endParaRPr lang="en-US" sz="1000"/>
          </a:p>
        </p:txBody>
      </p:sp>
      <p:sp>
        <p:nvSpPr>
          <p:cNvPr id="23557" name="Shape 125"/>
          <p:cNvSpPr txBox="1">
            <a:spLocks noGrp="1"/>
          </p:cNvSpPr>
          <p:nvPr>
            <p:ph type="title" idx="4294967295"/>
          </p:nvPr>
        </p:nvSpPr>
        <p:spPr/>
        <p:txBody>
          <a:bodyPr tIns="45700" bIns="45700"/>
          <a:lstStyle/>
          <a:p>
            <a:pPr algn="ctr" eaLnBrk="1" hangingPunct="1">
              <a:buClr>
                <a:srgbClr val="E24A18"/>
              </a:buClr>
              <a:buSzPct val="25000"/>
            </a:pPr>
            <a:r>
              <a:rPr lang="en-US" sz="3600" smtClean="0">
                <a:solidFill>
                  <a:srgbClr val="E24A18"/>
                </a:solidFill>
                <a:latin typeface="Arial" charset="0"/>
                <a:cs typeface="Arial" charset="0"/>
              </a:rPr>
              <a:t>Sommaire</a:t>
            </a:r>
          </a:p>
        </p:txBody>
      </p:sp>
      <p:sp>
        <p:nvSpPr>
          <p:cNvPr id="23558" name="Shape 126"/>
          <p:cNvSpPr txBox="1">
            <a:spLocks noGrp="1"/>
          </p:cNvSpPr>
          <p:nvPr>
            <p:ph type="body" idx="4294967295"/>
          </p:nvPr>
        </p:nvSpPr>
        <p:spPr/>
        <p:txBody>
          <a:bodyPr tIns="45700" bIns="45700"/>
          <a:lstStyle/>
          <a:p>
            <a:pPr marL="533400" indent="-533400" eaLnBrk="1" hangingPunct="1">
              <a:buClr>
                <a:srgbClr val="E24A18"/>
              </a:buClr>
              <a:buFontTx/>
              <a:buAutoNum type="arabicPeriod"/>
            </a:pPr>
            <a:r>
              <a:rPr lang="en-US" sz="2800" smtClean="0">
                <a:solidFill>
                  <a:srgbClr val="3979AB"/>
                </a:solidFill>
                <a:latin typeface="Arial" charset="0"/>
                <a:cs typeface="Arial" charset="0"/>
              </a:rPr>
              <a:t>Les Ambassadeurs PédaGoJeux </a:t>
            </a:r>
          </a:p>
          <a:p>
            <a:pPr marL="533400" indent="-533400" eaLnBrk="1" hangingPunct="1">
              <a:spcBef>
                <a:spcPts val="563"/>
              </a:spcBef>
              <a:buClr>
                <a:srgbClr val="E24A18"/>
              </a:buClr>
              <a:buFontTx/>
              <a:buAutoNum type="arabicPeriod"/>
            </a:pPr>
            <a:r>
              <a:rPr lang="en-US" sz="2800" smtClean="0">
                <a:solidFill>
                  <a:srgbClr val="3979AB"/>
                </a:solidFill>
                <a:latin typeface="Arial" charset="0"/>
                <a:cs typeface="Arial" charset="0"/>
              </a:rPr>
              <a:t>Le jeu vidéo et les familles</a:t>
            </a:r>
          </a:p>
          <a:p>
            <a:pPr marL="533400" indent="-533400" eaLnBrk="1" hangingPunct="1">
              <a:spcBef>
                <a:spcPts val="563"/>
              </a:spcBef>
              <a:buClr>
                <a:srgbClr val="E24A18"/>
              </a:buClr>
              <a:buFontTx/>
              <a:buAutoNum type="arabicPeriod"/>
            </a:pPr>
            <a:r>
              <a:rPr lang="en-US" sz="2800" smtClean="0">
                <a:solidFill>
                  <a:srgbClr val="3979AB"/>
                </a:solidFill>
                <a:latin typeface="Arial" charset="0"/>
                <a:cs typeface="Arial" charset="0"/>
              </a:rPr>
              <a:t>Jeu vidéo et âge</a:t>
            </a:r>
          </a:p>
          <a:p>
            <a:pPr marL="533400" indent="-533400" eaLnBrk="1" hangingPunct="1">
              <a:spcBef>
                <a:spcPts val="563"/>
              </a:spcBef>
              <a:buClr>
                <a:srgbClr val="E24A18"/>
              </a:buClr>
              <a:buFontTx/>
              <a:buAutoNum type="arabicPeriod"/>
            </a:pPr>
            <a:r>
              <a:rPr lang="en-US" sz="2800" smtClean="0">
                <a:solidFill>
                  <a:srgbClr val="3979AB"/>
                </a:solidFill>
                <a:latin typeface="Arial" charset="0"/>
                <a:cs typeface="Arial" charset="0"/>
              </a:rPr>
              <a:t>Jeu vidéo et temps</a:t>
            </a:r>
          </a:p>
          <a:p>
            <a:pPr marL="533400" indent="-533400" eaLnBrk="1" hangingPunct="1">
              <a:spcBef>
                <a:spcPts val="563"/>
              </a:spcBef>
              <a:buClr>
                <a:srgbClr val="E24A18"/>
              </a:buClr>
              <a:buFontTx/>
              <a:buAutoNum type="arabicPeriod"/>
            </a:pPr>
            <a:r>
              <a:rPr lang="en-US" sz="2800" smtClean="0">
                <a:solidFill>
                  <a:srgbClr val="3979AB"/>
                </a:solidFill>
                <a:latin typeface="Arial" charset="0"/>
                <a:cs typeface="Arial" charset="0"/>
              </a:rPr>
              <a:t>La violence </a:t>
            </a:r>
          </a:p>
          <a:p>
            <a:pPr marL="533400" indent="-533400" eaLnBrk="1" hangingPunct="1">
              <a:spcBef>
                <a:spcPts val="563"/>
              </a:spcBef>
              <a:buClr>
                <a:srgbClr val="E24A18"/>
              </a:buClr>
              <a:buFontTx/>
              <a:buAutoNum type="arabicPeriod"/>
            </a:pPr>
            <a:r>
              <a:rPr lang="en-US" sz="2800" smtClean="0">
                <a:solidFill>
                  <a:srgbClr val="3979AB"/>
                </a:solidFill>
                <a:latin typeface="Arial" charset="0"/>
                <a:cs typeface="Arial" charset="0"/>
              </a:rPr>
              <a:t>Jeu vidéo et argent</a:t>
            </a:r>
          </a:p>
          <a:p>
            <a:pPr marL="533400" indent="-533400" eaLnBrk="1" hangingPunct="1">
              <a:spcBef>
                <a:spcPts val="563"/>
              </a:spcBef>
              <a:buClr>
                <a:srgbClr val="E24A18"/>
              </a:buClr>
              <a:buFontTx/>
              <a:buAutoNum type="arabicPeriod"/>
            </a:pPr>
            <a:r>
              <a:rPr lang="en-US" sz="2800" smtClean="0">
                <a:solidFill>
                  <a:srgbClr val="3979AB"/>
                </a:solidFill>
                <a:latin typeface="Arial" charset="0"/>
                <a:cs typeface="Arial" charset="0"/>
              </a:rPr>
              <a:t>Conclusion </a:t>
            </a:r>
          </a:p>
          <a:p>
            <a:pPr marL="533400" indent="-533400" eaLnBrk="1" hangingPunct="1">
              <a:spcBef>
                <a:spcPts val="563"/>
              </a:spcBef>
              <a:buClr>
                <a:srgbClr val="E24A18"/>
              </a:buClr>
            </a:pPr>
            <a:endParaRPr lang="fr-FR" sz="2800" smtClean="0">
              <a:solidFill>
                <a:srgbClr val="3979AB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hape 131"/>
          <p:cNvSpPr txBox="1">
            <a:spLocks noChangeArrowheads="1"/>
          </p:cNvSpPr>
          <p:nvPr/>
        </p:nvSpPr>
        <p:spPr bwMode="auto">
          <a:xfrm>
            <a:off x="468313" y="6237288"/>
            <a:ext cx="9350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endParaRPr lang="en-US" sz="1000"/>
          </a:p>
        </p:txBody>
      </p:sp>
      <p:sp>
        <p:nvSpPr>
          <p:cNvPr id="25602" name="Shape 132"/>
          <p:cNvSpPr txBox="1">
            <a:spLocks noChangeArrowheads="1"/>
          </p:cNvSpPr>
          <p:nvPr/>
        </p:nvSpPr>
        <p:spPr bwMode="auto">
          <a:xfrm>
            <a:off x="8101013" y="6237288"/>
            <a:ext cx="6207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r">
              <a:buClr>
                <a:srgbClr val="000000"/>
              </a:buClr>
              <a:buSzPct val="25000"/>
              <a:buFont typeface="Arial" charset="0"/>
              <a:buNone/>
            </a:pPr>
            <a:fld id="{65431948-FD65-4DC3-A52F-8DDA0E9D5B62}" type="slidenum">
              <a:rPr lang="en-US" sz="1000"/>
              <a:pPr algn="r">
                <a:buClr>
                  <a:srgbClr val="000000"/>
                </a:buClr>
                <a:buSzPct val="25000"/>
                <a:buFont typeface="Arial" charset="0"/>
                <a:buNone/>
              </a:pPr>
              <a:t>4</a:t>
            </a:fld>
            <a:endParaRPr lang="en-US" sz="1000"/>
          </a:p>
        </p:txBody>
      </p:sp>
      <p:sp>
        <p:nvSpPr>
          <p:cNvPr id="25603" name="Shape 133"/>
          <p:cNvSpPr txBox="1">
            <a:spLocks noChangeArrowheads="1"/>
          </p:cNvSpPr>
          <p:nvPr/>
        </p:nvSpPr>
        <p:spPr bwMode="auto">
          <a:xfrm>
            <a:off x="468313" y="6237288"/>
            <a:ext cx="9350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endParaRPr lang="en-US" sz="1000"/>
          </a:p>
        </p:txBody>
      </p:sp>
      <p:sp>
        <p:nvSpPr>
          <p:cNvPr id="25604" name="Shape 134"/>
          <p:cNvSpPr txBox="1">
            <a:spLocks noChangeArrowheads="1"/>
          </p:cNvSpPr>
          <p:nvPr/>
        </p:nvSpPr>
        <p:spPr bwMode="auto">
          <a:xfrm>
            <a:off x="8101013" y="6237288"/>
            <a:ext cx="6207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r">
              <a:buClr>
                <a:srgbClr val="000000"/>
              </a:buClr>
              <a:buSzPct val="25000"/>
              <a:buFont typeface="Arial" charset="0"/>
              <a:buNone/>
            </a:pPr>
            <a:fld id="{0BACBE15-F66E-4BDC-AADD-72F2CEAC1B60}" type="slidenum">
              <a:rPr lang="en-US" sz="1000"/>
              <a:pPr algn="r">
                <a:buClr>
                  <a:srgbClr val="000000"/>
                </a:buClr>
                <a:buSzPct val="25000"/>
                <a:buFont typeface="Arial" charset="0"/>
                <a:buNone/>
              </a:pPr>
              <a:t>4</a:t>
            </a:fld>
            <a:endParaRPr lang="en-US" sz="1000"/>
          </a:p>
        </p:txBody>
      </p:sp>
      <p:sp>
        <p:nvSpPr>
          <p:cNvPr id="25605" name="Shape 135"/>
          <p:cNvSpPr txBox="1">
            <a:spLocks noGrp="1"/>
          </p:cNvSpPr>
          <p:nvPr>
            <p:ph type="title" idx="4294967295"/>
          </p:nvPr>
        </p:nvSpPr>
        <p:spPr/>
        <p:txBody>
          <a:bodyPr tIns="45700" bIns="45700"/>
          <a:lstStyle/>
          <a:p>
            <a:pPr eaLnBrk="1" hangingPunct="1">
              <a:buClr>
                <a:srgbClr val="E24A18"/>
              </a:buClr>
              <a:buSzPct val="25000"/>
            </a:pPr>
            <a:r>
              <a:rPr lang="en-US" sz="3600" smtClean="0">
                <a:solidFill>
                  <a:srgbClr val="E24A18"/>
                </a:solidFill>
                <a:latin typeface="Arial" charset="0"/>
                <a:cs typeface="Arial" charset="0"/>
              </a:rPr>
              <a:t>Une rencontre dans le cadre des    </a:t>
            </a:r>
            <a:br>
              <a:rPr lang="en-US" sz="3600" smtClean="0">
                <a:solidFill>
                  <a:srgbClr val="E24A18"/>
                </a:solidFill>
                <a:latin typeface="Arial" charset="0"/>
                <a:cs typeface="Arial" charset="0"/>
              </a:rPr>
            </a:br>
            <a:r>
              <a:rPr lang="en-US" sz="3600" smtClean="0">
                <a:solidFill>
                  <a:srgbClr val="E24A18"/>
                </a:solidFill>
                <a:latin typeface="Arial" charset="0"/>
                <a:cs typeface="Arial" charset="0"/>
              </a:rPr>
              <a:t>Ambassadeurs PédaGoJeux</a:t>
            </a:r>
          </a:p>
        </p:txBody>
      </p:sp>
      <p:sp>
        <p:nvSpPr>
          <p:cNvPr id="25606" name="Shape 136"/>
          <p:cNvSpPr txBox="1">
            <a:spLocks noGrp="1"/>
          </p:cNvSpPr>
          <p:nvPr>
            <p:ph type="body" idx="4294967295"/>
          </p:nvPr>
        </p:nvSpPr>
        <p:spPr>
          <a:xfrm>
            <a:off x="539750" y="1628775"/>
            <a:ext cx="8229600" cy="4525963"/>
          </a:xfrm>
        </p:spPr>
        <p:txBody>
          <a:bodyPr tIns="45700" bIns="45700"/>
          <a:lstStyle/>
          <a:p>
            <a:pPr marL="342900" indent="-342900" eaLnBrk="1" hangingPunct="1">
              <a:buClr>
                <a:srgbClr val="E24A18"/>
              </a:buClr>
              <a:buFont typeface="Arial" charset="0"/>
              <a:buChar char="»"/>
            </a:pPr>
            <a:r>
              <a:rPr lang="en-US" sz="2800" smtClean="0">
                <a:solidFill>
                  <a:srgbClr val="3979AB"/>
                </a:solidFill>
                <a:latin typeface="Arial" charset="0"/>
                <a:cs typeface="Arial" charset="0"/>
              </a:rPr>
              <a:t>Un réseau de partenaires régionaux</a:t>
            </a:r>
          </a:p>
          <a:p>
            <a:pPr marL="342900" indent="-342900" eaLnBrk="1" hangingPunct="1">
              <a:buClr>
                <a:srgbClr val="E24A18"/>
              </a:buClr>
              <a:buFont typeface="Arial" charset="0"/>
              <a:buChar char="»"/>
            </a:pPr>
            <a:endParaRPr lang="en-US" sz="2800" smtClean="0">
              <a:solidFill>
                <a:srgbClr val="3979AB"/>
              </a:solidFill>
              <a:latin typeface="Arial" charset="0"/>
              <a:cs typeface="Arial" charset="0"/>
            </a:endParaRPr>
          </a:p>
          <a:p>
            <a:pPr marL="342900" indent="-342900" eaLnBrk="1" hangingPunct="1">
              <a:spcBef>
                <a:spcPts val="563"/>
              </a:spcBef>
              <a:buClr>
                <a:srgbClr val="E24A18"/>
              </a:buClr>
              <a:buFont typeface="Arial" charset="0"/>
              <a:buChar char="»"/>
            </a:pPr>
            <a:r>
              <a:rPr lang="en-US" sz="2800" smtClean="0">
                <a:solidFill>
                  <a:srgbClr val="3979AB"/>
                </a:solidFill>
                <a:latin typeface="Arial" charset="0"/>
                <a:cs typeface="Arial" charset="0"/>
              </a:rPr>
              <a:t>Engagés dans l’information des familles</a:t>
            </a:r>
          </a:p>
          <a:p>
            <a:pPr marL="342900" indent="-342900" eaLnBrk="1" hangingPunct="1">
              <a:spcBef>
                <a:spcPts val="563"/>
              </a:spcBef>
              <a:buClr>
                <a:srgbClr val="E24A18"/>
              </a:buClr>
              <a:buFont typeface="Arial" charset="0"/>
              <a:buChar char="»"/>
            </a:pPr>
            <a:endParaRPr lang="en-US" sz="2800" smtClean="0">
              <a:solidFill>
                <a:srgbClr val="3979AB"/>
              </a:solidFill>
              <a:latin typeface="Arial" charset="0"/>
              <a:cs typeface="Arial" charset="0"/>
            </a:endParaRPr>
          </a:p>
          <a:p>
            <a:pPr marL="342900" indent="-342900" eaLnBrk="1" hangingPunct="1">
              <a:spcBef>
                <a:spcPts val="563"/>
              </a:spcBef>
              <a:buClr>
                <a:srgbClr val="E24A18"/>
              </a:buClr>
              <a:buFont typeface="Arial" charset="0"/>
              <a:buChar char="»"/>
            </a:pPr>
            <a:r>
              <a:rPr lang="en-US" sz="2800" smtClean="0">
                <a:solidFill>
                  <a:srgbClr val="3979AB"/>
                </a:solidFill>
                <a:latin typeface="Arial" charset="0"/>
                <a:cs typeface="Arial" charset="0"/>
              </a:rPr>
              <a:t>En faveur de pratiques sereines des jeux vidéo en famille</a:t>
            </a:r>
          </a:p>
          <a:p>
            <a:pPr marL="342900" indent="-342900" eaLnBrk="1" hangingPunct="1">
              <a:spcBef>
                <a:spcPts val="563"/>
              </a:spcBef>
              <a:buClr>
                <a:srgbClr val="E24A18"/>
              </a:buClr>
              <a:buFont typeface="Arial" charset="0"/>
              <a:buChar char="»"/>
            </a:pPr>
            <a:endParaRPr lang="en-US" sz="2800" smtClean="0">
              <a:solidFill>
                <a:srgbClr val="3979AB"/>
              </a:solidFill>
              <a:latin typeface="Arial" charset="0"/>
              <a:cs typeface="Arial" charset="0"/>
            </a:endParaRPr>
          </a:p>
          <a:p>
            <a:pPr marL="342900" indent="-342900" eaLnBrk="1" hangingPunct="1">
              <a:spcBef>
                <a:spcPts val="563"/>
              </a:spcBef>
              <a:buClr>
                <a:srgbClr val="E24A18"/>
              </a:buClr>
              <a:buFont typeface="Arial" charset="0"/>
              <a:buChar char="»"/>
            </a:pPr>
            <a:r>
              <a:rPr lang="en-US" sz="2800" smtClean="0">
                <a:solidFill>
                  <a:srgbClr val="3979AB"/>
                </a:solidFill>
                <a:latin typeface="Arial" charset="0"/>
                <a:cs typeface="Arial" charset="0"/>
              </a:rPr>
              <a:t>Qui s’appuie sur le collectif PédaGoJeux</a:t>
            </a:r>
            <a:br>
              <a:rPr lang="en-US" sz="2800" smtClean="0">
                <a:solidFill>
                  <a:srgbClr val="3979AB"/>
                </a:solidFill>
                <a:latin typeface="Arial" charset="0"/>
                <a:cs typeface="Arial" charset="0"/>
              </a:rPr>
            </a:br>
            <a:endParaRPr lang="en-US" sz="2800" smtClean="0">
              <a:solidFill>
                <a:srgbClr val="3979AB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hape 189"/>
          <p:cNvSpPr txBox="1">
            <a:spLocks noChangeArrowheads="1"/>
          </p:cNvSpPr>
          <p:nvPr/>
        </p:nvSpPr>
        <p:spPr bwMode="auto">
          <a:xfrm>
            <a:off x="468313" y="6237288"/>
            <a:ext cx="9350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endParaRPr lang="en-US" sz="1000"/>
          </a:p>
        </p:txBody>
      </p:sp>
      <p:sp>
        <p:nvSpPr>
          <p:cNvPr id="27650" name="Shape 190"/>
          <p:cNvSpPr txBox="1">
            <a:spLocks noChangeArrowheads="1"/>
          </p:cNvSpPr>
          <p:nvPr/>
        </p:nvSpPr>
        <p:spPr bwMode="auto">
          <a:xfrm>
            <a:off x="8101013" y="6237288"/>
            <a:ext cx="6207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r">
              <a:buClr>
                <a:srgbClr val="000000"/>
              </a:buClr>
              <a:buSzPct val="25000"/>
              <a:buFont typeface="Arial" charset="0"/>
              <a:buNone/>
            </a:pPr>
            <a:fld id="{BC5EE7BC-0C30-49A0-B0B2-3AD4C551C581}" type="slidenum">
              <a:rPr lang="en-US" sz="1000"/>
              <a:pPr algn="r">
                <a:buClr>
                  <a:srgbClr val="000000"/>
                </a:buClr>
                <a:buSzPct val="25000"/>
                <a:buFont typeface="Arial" charset="0"/>
                <a:buNone/>
              </a:pPr>
              <a:t>5</a:t>
            </a:fld>
            <a:endParaRPr lang="en-US" sz="1000"/>
          </a:p>
        </p:txBody>
      </p:sp>
      <p:sp>
        <p:nvSpPr>
          <p:cNvPr id="27651" name="Shape 191"/>
          <p:cNvSpPr txBox="1">
            <a:spLocks noChangeArrowheads="1"/>
          </p:cNvSpPr>
          <p:nvPr/>
        </p:nvSpPr>
        <p:spPr bwMode="auto">
          <a:xfrm>
            <a:off x="468313" y="6237288"/>
            <a:ext cx="9350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endParaRPr lang="en-US" sz="1000"/>
          </a:p>
        </p:txBody>
      </p:sp>
      <p:sp>
        <p:nvSpPr>
          <p:cNvPr id="27652" name="Shape 192"/>
          <p:cNvSpPr txBox="1">
            <a:spLocks noChangeArrowheads="1"/>
          </p:cNvSpPr>
          <p:nvPr/>
        </p:nvSpPr>
        <p:spPr bwMode="auto">
          <a:xfrm>
            <a:off x="8101013" y="6237288"/>
            <a:ext cx="6207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r">
              <a:buClr>
                <a:srgbClr val="000000"/>
              </a:buClr>
              <a:buSzPct val="25000"/>
              <a:buFont typeface="Arial" charset="0"/>
              <a:buNone/>
            </a:pPr>
            <a:fld id="{235BE150-0A60-42B6-A89B-953427886A5C}" type="slidenum">
              <a:rPr lang="en-US" sz="1000"/>
              <a:pPr algn="r">
                <a:buClr>
                  <a:srgbClr val="000000"/>
                </a:buClr>
                <a:buSzPct val="25000"/>
                <a:buFont typeface="Arial" charset="0"/>
                <a:buNone/>
              </a:pPr>
              <a:t>5</a:t>
            </a:fld>
            <a:endParaRPr lang="en-US" sz="1000"/>
          </a:p>
        </p:txBody>
      </p:sp>
      <p:sp>
        <p:nvSpPr>
          <p:cNvPr id="27653" name="Shape 193"/>
          <p:cNvSpPr txBox="1">
            <a:spLocks noGrp="1"/>
          </p:cNvSpPr>
          <p:nvPr>
            <p:ph type="title" idx="4294967295"/>
          </p:nvPr>
        </p:nvSpPr>
        <p:spPr>
          <a:xfrm>
            <a:off x="403225" y="1700213"/>
            <a:ext cx="8018463" cy="3457575"/>
          </a:xfrm>
        </p:spPr>
        <p:txBody>
          <a:bodyPr tIns="45700" bIns="45700"/>
          <a:lstStyle/>
          <a:p>
            <a:pPr algn="ctr" eaLnBrk="1" hangingPunct="1">
              <a:buClr>
                <a:srgbClr val="77B036"/>
              </a:buClr>
              <a:buSzPct val="25000"/>
            </a:pPr>
            <a:r>
              <a:rPr lang="en-US" sz="6600" smtClean="0">
                <a:solidFill>
                  <a:srgbClr val="77B036"/>
                </a:solidFill>
                <a:latin typeface="Arial" charset="0"/>
                <a:cs typeface="Arial" charset="0"/>
              </a:rPr>
              <a:t>Le jeu vidéo et les familles</a:t>
            </a:r>
          </a:p>
        </p:txBody>
      </p:sp>
      <p:sp>
        <p:nvSpPr>
          <p:cNvPr id="27654" name="Shape 194"/>
          <p:cNvSpPr>
            <a:spLocks noChangeAspect="1" noChangeArrowheads="1"/>
          </p:cNvSpPr>
          <p:nvPr/>
        </p:nvSpPr>
        <p:spPr bwMode="auto">
          <a:xfrm>
            <a:off x="15841663" y="4437063"/>
            <a:ext cx="2692400" cy="29527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Espace réservé de la date 3"/>
          <p:cNvSpPr txBox="1">
            <a:spLocks noGrp="1"/>
          </p:cNvSpPr>
          <p:nvPr/>
        </p:nvSpPr>
        <p:spPr bwMode="auto">
          <a:xfrm>
            <a:off x="1331913" y="6381750"/>
            <a:ext cx="9350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 altLang="fr-FR" sz="1000">
              <a:solidFill>
                <a:schemeClr val="tx1"/>
              </a:solidFill>
            </a:endParaRPr>
          </a:p>
        </p:txBody>
      </p:sp>
      <p:sp>
        <p:nvSpPr>
          <p:cNvPr id="29698" name="Espace réservé du numéro de diapositive 4"/>
          <p:cNvSpPr txBox="1">
            <a:spLocks noGrp="1"/>
          </p:cNvSpPr>
          <p:nvPr/>
        </p:nvSpPr>
        <p:spPr bwMode="auto">
          <a:xfrm>
            <a:off x="8101013" y="6237288"/>
            <a:ext cx="6207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57060B7F-47A7-4EAA-9CD9-ED2416569E89}" type="slidenum">
              <a:rPr lang="fr-FR" altLang="fr-FR" sz="1000">
                <a:solidFill>
                  <a:schemeClr val="tx1"/>
                </a:solidFill>
              </a:rPr>
              <a:pPr algn="r"/>
              <a:t>6</a:t>
            </a:fld>
            <a:endParaRPr lang="fr-FR" altLang="fr-FR" sz="1000">
              <a:solidFill>
                <a:schemeClr val="tx1"/>
              </a:solidFill>
            </a:endParaRPr>
          </a:p>
        </p:txBody>
      </p:sp>
      <p:sp>
        <p:nvSpPr>
          <p:cNvPr id="29699" name="Rectangle 2"/>
          <p:cNvSpPr txBox="1">
            <a:spLocks noGrp="1" noChangeArrowheads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 eaLnBrk="1" hangingPunct="1"/>
            <a:r>
              <a:rPr lang="fr-FR" altLang="fr-FR" sz="3200" smtClean="0">
                <a:solidFill>
                  <a:srgbClr val="E24A18"/>
                </a:solidFill>
                <a:latin typeface="Arial" charset="0"/>
                <a:cs typeface="Arial" charset="0"/>
              </a:rPr>
              <a:t>Qui sont les joueurs ?</a:t>
            </a:r>
            <a:br>
              <a:rPr lang="fr-FR" altLang="fr-FR" sz="3200" smtClean="0">
                <a:solidFill>
                  <a:srgbClr val="E24A18"/>
                </a:solidFill>
                <a:latin typeface="Arial" charset="0"/>
                <a:cs typeface="Arial" charset="0"/>
              </a:rPr>
            </a:br>
            <a:endParaRPr lang="fr-FR" altLang="fr-FR" sz="3200" smtClean="0">
              <a:solidFill>
                <a:srgbClr val="E24A18"/>
              </a:solidFill>
              <a:latin typeface="Arial" charset="0"/>
              <a:cs typeface="Arial" charset="0"/>
            </a:endParaRPr>
          </a:p>
        </p:txBody>
      </p:sp>
      <p:sp>
        <p:nvSpPr>
          <p:cNvPr id="29700" name="Rectangle 3"/>
          <p:cNvSpPr txBox="1">
            <a:spLocks noGrp="1" noChangeArrowheads="1"/>
          </p:cNvSpPr>
          <p:nvPr>
            <p:ph type="body" idx="4294967295"/>
          </p:nvPr>
        </p:nvSpPr>
        <p:spPr>
          <a:xfrm>
            <a:off x="468313" y="1844675"/>
            <a:ext cx="8229600" cy="4525963"/>
          </a:xfrm>
        </p:spPr>
        <p:txBody>
          <a:bodyPr lIns="91440" tIns="45720" rIns="91440" bIns="45720"/>
          <a:lstStyle/>
          <a:p>
            <a:pPr eaLnBrk="1" hangingPunct="1">
              <a:lnSpc>
                <a:spcPct val="80000"/>
              </a:lnSpc>
            </a:pPr>
            <a:endParaRPr lang="fr-FR" altLang="fr-FR" sz="1200" smtClean="0"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80000"/>
              </a:lnSpc>
            </a:pPr>
            <a:endParaRPr lang="fr-FR" altLang="fr-FR" sz="1000" smtClean="0"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80000"/>
              </a:lnSpc>
            </a:pPr>
            <a:endParaRPr lang="fr-FR" altLang="fr-FR" sz="1000" smtClean="0"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80000"/>
              </a:lnSpc>
            </a:pPr>
            <a:endParaRPr lang="fr-FR" altLang="fr-FR" sz="1000" smtClean="0"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80000"/>
              </a:lnSpc>
            </a:pPr>
            <a:endParaRPr lang="fr-FR" altLang="fr-FR" sz="1000" smtClean="0"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80000"/>
              </a:lnSpc>
            </a:pPr>
            <a:endParaRPr lang="fr-FR" altLang="fr-FR" sz="100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fr-FR" altLang="fr-FR" sz="120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fr-FR" altLang="fr-FR" sz="120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fr-FR" altLang="fr-FR" sz="120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fr-FR" altLang="fr-FR" sz="120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fr-FR" altLang="fr-FR" sz="120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fr-FR" altLang="fr-FR" sz="100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fr-FR" altLang="fr-FR" sz="500" smtClean="0">
              <a:latin typeface="Arial" charset="0"/>
              <a:cs typeface="Arial" charset="0"/>
            </a:endParaRPr>
          </a:p>
        </p:txBody>
      </p:sp>
      <p:sp>
        <p:nvSpPr>
          <p:cNvPr id="29701" name="Rectangle 3"/>
          <p:cNvSpPr>
            <a:spLocks noChangeArrowheads="1"/>
          </p:cNvSpPr>
          <p:nvPr/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endParaRPr lang="fr-FR" altLang="fr-FR" sz="1200"/>
          </a:p>
          <a:p>
            <a:pPr marL="0" lvl="1">
              <a:lnSpc>
                <a:spcPct val="80000"/>
              </a:lnSpc>
            </a:pPr>
            <a:endParaRPr lang="fr-FR" altLang="fr-FR" sz="1000"/>
          </a:p>
          <a:p>
            <a:pPr marL="0" lvl="1">
              <a:lnSpc>
                <a:spcPct val="80000"/>
              </a:lnSpc>
            </a:pPr>
            <a:endParaRPr lang="fr-FR" altLang="fr-FR" sz="1000"/>
          </a:p>
          <a:p>
            <a:pPr marL="0" lvl="1">
              <a:lnSpc>
                <a:spcPct val="80000"/>
              </a:lnSpc>
            </a:pPr>
            <a:endParaRPr lang="fr-FR" altLang="fr-FR" sz="1000"/>
          </a:p>
          <a:p>
            <a:pPr marL="0" lvl="1">
              <a:lnSpc>
                <a:spcPct val="80000"/>
              </a:lnSpc>
            </a:pPr>
            <a:endParaRPr lang="fr-FR" altLang="fr-FR" sz="1000"/>
          </a:p>
          <a:p>
            <a:pPr marL="0" lvl="1">
              <a:lnSpc>
                <a:spcPct val="80000"/>
              </a:lnSpc>
            </a:pPr>
            <a:endParaRPr lang="fr-FR" altLang="fr-FR" sz="1000"/>
          </a:p>
          <a:p>
            <a:pPr>
              <a:lnSpc>
                <a:spcPct val="80000"/>
              </a:lnSpc>
            </a:pPr>
            <a:endParaRPr lang="fr-FR" altLang="fr-FR" sz="1200"/>
          </a:p>
          <a:p>
            <a:pPr>
              <a:lnSpc>
                <a:spcPct val="80000"/>
              </a:lnSpc>
            </a:pPr>
            <a:endParaRPr lang="fr-FR" altLang="fr-FR" sz="1200"/>
          </a:p>
          <a:p>
            <a:pPr>
              <a:lnSpc>
                <a:spcPct val="80000"/>
              </a:lnSpc>
            </a:pPr>
            <a:endParaRPr lang="fr-FR" altLang="fr-FR" sz="1200"/>
          </a:p>
          <a:p>
            <a:pPr>
              <a:lnSpc>
                <a:spcPct val="80000"/>
              </a:lnSpc>
            </a:pPr>
            <a:endParaRPr lang="fr-FR" altLang="fr-FR" sz="1200"/>
          </a:p>
          <a:p>
            <a:pPr>
              <a:lnSpc>
                <a:spcPct val="80000"/>
              </a:lnSpc>
            </a:pPr>
            <a:endParaRPr lang="fr-FR" altLang="fr-FR" sz="1200"/>
          </a:p>
          <a:p>
            <a:pPr>
              <a:lnSpc>
                <a:spcPct val="80000"/>
              </a:lnSpc>
            </a:pPr>
            <a:endParaRPr lang="fr-FR" altLang="fr-FR" sz="1000"/>
          </a:p>
          <a:p>
            <a:pPr>
              <a:lnSpc>
                <a:spcPct val="80000"/>
              </a:lnSpc>
            </a:pPr>
            <a:endParaRPr lang="fr-FR" altLang="fr-FR" sz="500"/>
          </a:p>
        </p:txBody>
      </p:sp>
      <p:sp>
        <p:nvSpPr>
          <p:cNvPr id="29702" name="Rectangle 3"/>
          <p:cNvSpPr>
            <a:spLocks noChangeArrowheads="1"/>
          </p:cNvSpPr>
          <p:nvPr/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endParaRPr lang="fr-FR" altLang="fr-FR" sz="1200"/>
          </a:p>
          <a:p>
            <a:pPr marL="0" lvl="1">
              <a:lnSpc>
                <a:spcPct val="80000"/>
              </a:lnSpc>
            </a:pPr>
            <a:endParaRPr lang="fr-FR" altLang="fr-FR" sz="1000"/>
          </a:p>
          <a:p>
            <a:pPr marL="0" lvl="1">
              <a:lnSpc>
                <a:spcPct val="80000"/>
              </a:lnSpc>
            </a:pPr>
            <a:endParaRPr lang="fr-FR" altLang="fr-FR" sz="1000"/>
          </a:p>
          <a:p>
            <a:pPr marL="0" lvl="1">
              <a:lnSpc>
                <a:spcPct val="80000"/>
              </a:lnSpc>
            </a:pPr>
            <a:endParaRPr lang="fr-FR" altLang="fr-FR" sz="1000"/>
          </a:p>
          <a:p>
            <a:pPr marL="0" lvl="1">
              <a:lnSpc>
                <a:spcPct val="80000"/>
              </a:lnSpc>
            </a:pPr>
            <a:endParaRPr lang="fr-FR" altLang="fr-FR" sz="1000"/>
          </a:p>
          <a:p>
            <a:pPr marL="0" lvl="1">
              <a:lnSpc>
                <a:spcPct val="80000"/>
              </a:lnSpc>
            </a:pPr>
            <a:endParaRPr lang="fr-FR" altLang="fr-FR" sz="1000"/>
          </a:p>
          <a:p>
            <a:pPr>
              <a:lnSpc>
                <a:spcPct val="80000"/>
              </a:lnSpc>
            </a:pPr>
            <a:endParaRPr lang="fr-FR" altLang="fr-FR" sz="1200"/>
          </a:p>
          <a:p>
            <a:pPr>
              <a:lnSpc>
                <a:spcPct val="80000"/>
              </a:lnSpc>
            </a:pPr>
            <a:endParaRPr lang="fr-FR" altLang="fr-FR" sz="1200"/>
          </a:p>
          <a:p>
            <a:pPr>
              <a:lnSpc>
                <a:spcPct val="80000"/>
              </a:lnSpc>
            </a:pPr>
            <a:endParaRPr lang="fr-FR" altLang="fr-FR" sz="1200"/>
          </a:p>
          <a:p>
            <a:pPr>
              <a:lnSpc>
                <a:spcPct val="80000"/>
              </a:lnSpc>
            </a:pPr>
            <a:endParaRPr lang="fr-FR" altLang="fr-FR" sz="1200"/>
          </a:p>
          <a:p>
            <a:pPr>
              <a:lnSpc>
                <a:spcPct val="80000"/>
              </a:lnSpc>
            </a:pPr>
            <a:endParaRPr lang="fr-FR" altLang="fr-FR" sz="1200"/>
          </a:p>
          <a:p>
            <a:pPr>
              <a:lnSpc>
                <a:spcPct val="80000"/>
              </a:lnSpc>
            </a:pPr>
            <a:endParaRPr lang="fr-FR" altLang="fr-FR" sz="1000"/>
          </a:p>
          <a:p>
            <a:pPr>
              <a:lnSpc>
                <a:spcPct val="80000"/>
              </a:lnSpc>
            </a:pPr>
            <a:endParaRPr lang="fr-FR" altLang="fr-FR" sz="500"/>
          </a:p>
        </p:txBody>
      </p:sp>
      <p:pic>
        <p:nvPicPr>
          <p:cNvPr id="29703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908050"/>
            <a:ext cx="5373688" cy="573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4" name="Text Box 9"/>
          <p:cNvSpPr txBox="1">
            <a:spLocks noChangeArrowheads="1"/>
          </p:cNvSpPr>
          <p:nvPr/>
        </p:nvSpPr>
        <p:spPr bwMode="auto">
          <a:xfrm>
            <a:off x="250825" y="2276475"/>
            <a:ext cx="24495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800">
                <a:solidFill>
                  <a:schemeClr val="tx1"/>
                </a:solidFill>
              </a:rPr>
              <a:t>44 % des joueurs ont moins de 24 ans</a:t>
            </a:r>
          </a:p>
        </p:txBody>
      </p:sp>
      <p:sp>
        <p:nvSpPr>
          <p:cNvPr id="29705" name="Rectangle 3"/>
          <p:cNvSpPr txBox="1">
            <a:spLocks noChangeArrowheads="1"/>
          </p:cNvSpPr>
          <p:nvPr/>
        </p:nvSpPr>
        <p:spPr bwMode="auto">
          <a:xfrm>
            <a:off x="914400" y="1052513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endParaRPr lang="fr-FR" altLang="fr-FR" sz="1200"/>
          </a:p>
          <a:p>
            <a:pPr marL="0" lvl="1">
              <a:lnSpc>
                <a:spcPct val="80000"/>
              </a:lnSpc>
            </a:pPr>
            <a:endParaRPr lang="fr-FR" altLang="fr-FR" sz="1000"/>
          </a:p>
          <a:p>
            <a:pPr marL="0" lvl="1">
              <a:lnSpc>
                <a:spcPct val="80000"/>
              </a:lnSpc>
            </a:pPr>
            <a:endParaRPr lang="fr-FR" altLang="fr-FR" sz="1000"/>
          </a:p>
          <a:p>
            <a:pPr marL="0" lvl="1">
              <a:lnSpc>
                <a:spcPct val="80000"/>
              </a:lnSpc>
            </a:pPr>
            <a:endParaRPr lang="fr-FR" altLang="fr-FR" sz="1000"/>
          </a:p>
          <a:p>
            <a:pPr marL="0" lvl="1">
              <a:lnSpc>
                <a:spcPct val="80000"/>
              </a:lnSpc>
            </a:pPr>
            <a:endParaRPr lang="fr-FR" altLang="fr-FR" sz="1000"/>
          </a:p>
          <a:p>
            <a:pPr marL="0" lvl="1">
              <a:lnSpc>
                <a:spcPct val="80000"/>
              </a:lnSpc>
            </a:pPr>
            <a:endParaRPr lang="fr-FR" altLang="fr-FR" sz="1000"/>
          </a:p>
          <a:p>
            <a:pPr>
              <a:lnSpc>
                <a:spcPct val="80000"/>
              </a:lnSpc>
            </a:pPr>
            <a:endParaRPr lang="fr-FR" altLang="fr-FR" sz="1200"/>
          </a:p>
          <a:p>
            <a:pPr>
              <a:lnSpc>
                <a:spcPct val="80000"/>
              </a:lnSpc>
            </a:pPr>
            <a:endParaRPr lang="fr-FR" altLang="fr-FR" sz="1200"/>
          </a:p>
          <a:p>
            <a:pPr>
              <a:lnSpc>
                <a:spcPct val="80000"/>
              </a:lnSpc>
            </a:pPr>
            <a:endParaRPr lang="fr-FR" altLang="fr-FR" sz="1200"/>
          </a:p>
          <a:p>
            <a:pPr>
              <a:lnSpc>
                <a:spcPct val="80000"/>
              </a:lnSpc>
            </a:pPr>
            <a:endParaRPr lang="fr-FR" altLang="fr-FR" sz="1200"/>
          </a:p>
          <a:p>
            <a:pPr>
              <a:lnSpc>
                <a:spcPct val="80000"/>
              </a:lnSpc>
            </a:pPr>
            <a:endParaRPr lang="fr-FR" altLang="fr-FR" sz="1200"/>
          </a:p>
          <a:p>
            <a:pPr>
              <a:lnSpc>
                <a:spcPct val="80000"/>
              </a:lnSpc>
            </a:pPr>
            <a:endParaRPr lang="fr-FR" altLang="fr-FR" sz="1000"/>
          </a:p>
          <a:p>
            <a:pPr>
              <a:lnSpc>
                <a:spcPct val="80000"/>
              </a:lnSpc>
            </a:pPr>
            <a:endParaRPr lang="fr-FR" altLang="fr-FR" sz="500"/>
          </a:p>
        </p:txBody>
      </p:sp>
      <p:sp>
        <p:nvSpPr>
          <p:cNvPr id="29706" name="Text Box 11"/>
          <p:cNvSpPr txBox="1">
            <a:spLocks noChangeArrowheads="1"/>
          </p:cNvSpPr>
          <p:nvPr/>
        </p:nvSpPr>
        <p:spPr bwMode="auto">
          <a:xfrm>
            <a:off x="468313" y="3429000"/>
            <a:ext cx="24495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800">
                <a:solidFill>
                  <a:schemeClr val="tx1"/>
                </a:solidFill>
              </a:rPr>
              <a:t>Autant d’hommes de de femmes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979613" y="0"/>
            <a:ext cx="5754687" cy="6858000"/>
          </a:xfrm>
        </p:spPr>
      </p:pic>
      <p:pic>
        <p:nvPicPr>
          <p:cNvPr id="3072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133600"/>
            <a:ext cx="148272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555875" y="0"/>
            <a:ext cx="5043488" cy="6858000"/>
          </a:xfrm>
        </p:spPr>
      </p:pic>
      <p:pic>
        <p:nvPicPr>
          <p:cNvPr id="3174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2420938"/>
            <a:ext cx="148272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339975" y="0"/>
            <a:ext cx="5348288" cy="6858000"/>
          </a:xfrm>
        </p:spPr>
      </p:pic>
      <p:pic>
        <p:nvPicPr>
          <p:cNvPr id="3277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844675"/>
            <a:ext cx="148272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 Box 4"/>
          <p:cNvSpPr txBox="1">
            <a:spLocks noChangeArrowheads="1"/>
          </p:cNvSpPr>
          <p:nvPr/>
        </p:nvSpPr>
        <p:spPr bwMode="auto">
          <a:xfrm>
            <a:off x="179388" y="4221163"/>
            <a:ext cx="2089150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E24A18"/>
              </a:buClr>
              <a:buFont typeface="Microsoft New Tai Lue" pitchFamily="34" charset="0"/>
              <a:buNone/>
            </a:pPr>
            <a:r>
              <a:rPr lang="fr-FR" altLang="fr-FR" sz="1600">
                <a:solidFill>
                  <a:srgbClr val="3979AB"/>
                </a:solidFill>
              </a:rPr>
              <a:t>54% des familles ont eu un conflit autour du jeu vidéo </a:t>
            </a:r>
          </a:p>
          <a:p>
            <a:pPr>
              <a:spcBef>
                <a:spcPct val="20000"/>
              </a:spcBef>
              <a:buClr>
                <a:srgbClr val="E24A18"/>
              </a:buClr>
              <a:buFont typeface="Microsoft New Tai Lue" pitchFamily="34" charset="0"/>
              <a:buNone/>
            </a:pPr>
            <a:r>
              <a:rPr lang="fr-FR" altLang="fr-FR">
                <a:solidFill>
                  <a:srgbClr val="3979AB"/>
                </a:solidFill>
              </a:rPr>
              <a:t>(Enquête UNAF / ACTION INNOCENCE 2011)</a:t>
            </a:r>
          </a:p>
          <a:p>
            <a:pPr>
              <a:spcBef>
                <a:spcPct val="20000"/>
              </a:spcBef>
              <a:buClr>
                <a:srgbClr val="E24A18"/>
              </a:buClr>
              <a:buFont typeface="Microsoft New Tai Lue" pitchFamily="34" charset="0"/>
              <a:buChar char="»"/>
            </a:pPr>
            <a:endParaRPr lang="fr-FR" altLang="fr-FR">
              <a:solidFill>
                <a:srgbClr val="3979AB"/>
              </a:solidFill>
            </a:endParaRPr>
          </a:p>
          <a:p>
            <a:pPr>
              <a:spcBef>
                <a:spcPct val="50000"/>
              </a:spcBef>
            </a:pPr>
            <a:endParaRPr lang="fr-FR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dèle par défaut">
  <a:themeElements>
    <a:clrScheme name="1_Modèle par défaut 1">
      <a:dk1>
        <a:srgbClr val="000000"/>
      </a:dk1>
      <a:lt1>
        <a:srgbClr val="FFFFFF"/>
      </a:lt1>
      <a:dk2>
        <a:srgbClr val="808080"/>
      </a:dk2>
      <a:lt2>
        <a:srgbClr val="00000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odèle par défaut 1">
        <a:dk1>
          <a:srgbClr val="000000"/>
        </a:dk1>
        <a:lt1>
          <a:srgbClr val="FFFFFF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395</TotalTime>
  <Words>114</Words>
  <PresentationFormat>Affichage à l'écran (4:3)</PresentationFormat>
  <Paragraphs>80</Paragraphs>
  <Slides>9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Modèle de conception</vt:lpstr>
      </vt:variant>
      <vt:variant>
        <vt:i4>2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Microsoft New Tai Lue</vt:lpstr>
      <vt:lpstr>Wingdings</vt:lpstr>
      <vt:lpstr>2_Modèle par défaut</vt:lpstr>
      <vt:lpstr>1_Modèle par défaut</vt:lpstr>
      <vt:lpstr> RENCONTRE FAMILLE </vt:lpstr>
      <vt:lpstr>Bienvenue !</vt:lpstr>
      <vt:lpstr>Sommaire</vt:lpstr>
      <vt:lpstr>Une rencontre dans le cadre des     Ambassadeurs PédaGoJeux</vt:lpstr>
      <vt:lpstr>Le jeu vidéo et les familles</vt:lpstr>
      <vt:lpstr>Qui sont les joueurs ? </vt:lpstr>
      <vt:lpstr>Diapositive 7</vt:lpstr>
      <vt:lpstr>Diapositive 8</vt:lpstr>
      <vt:lpstr>Diapositive 9</vt:lpstr>
    </vt:vector>
  </TitlesOfParts>
  <Company>PedaGoJeux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RENCONTRE FAMILLE </dc:title>
  <dc:subject>Presentation Session d'information </dc:subject>
  <dc:creator>PedaGoJeux </dc:creator>
  <cp:lastModifiedBy>Corinne</cp:lastModifiedBy>
  <cp:revision>90</cp:revision>
  <dcterms:modified xsi:type="dcterms:W3CDTF">2015-02-17T09:54:41Z</dcterms:modified>
</cp:coreProperties>
</file>