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33"/>
  </p:notesMasterIdLst>
  <p:handoutMasterIdLst>
    <p:handoutMasterId r:id="rId34"/>
  </p:handoutMasterIdLst>
  <p:sldIdLst>
    <p:sldId id="291" r:id="rId2"/>
    <p:sldId id="301" r:id="rId3"/>
    <p:sldId id="302" r:id="rId4"/>
    <p:sldId id="264" r:id="rId5"/>
    <p:sldId id="266" r:id="rId6"/>
    <p:sldId id="267" r:id="rId7"/>
    <p:sldId id="268" r:id="rId8"/>
    <p:sldId id="269" r:id="rId9"/>
    <p:sldId id="296" r:id="rId10"/>
    <p:sldId id="270" r:id="rId11"/>
    <p:sldId id="271" r:id="rId12"/>
    <p:sldId id="272" r:id="rId13"/>
    <p:sldId id="297" r:id="rId14"/>
    <p:sldId id="298" r:id="rId15"/>
    <p:sldId id="276" r:id="rId16"/>
    <p:sldId id="277" r:id="rId17"/>
    <p:sldId id="278" r:id="rId18"/>
    <p:sldId id="279" r:id="rId19"/>
    <p:sldId id="275" r:id="rId20"/>
    <p:sldId id="280" r:id="rId21"/>
    <p:sldId id="281" r:id="rId22"/>
    <p:sldId id="282" r:id="rId23"/>
    <p:sldId id="283" r:id="rId24"/>
    <p:sldId id="284" r:id="rId25"/>
    <p:sldId id="285" r:id="rId26"/>
    <p:sldId id="286" r:id="rId27"/>
    <p:sldId id="287" r:id="rId28"/>
    <p:sldId id="288" r:id="rId29"/>
    <p:sldId id="289" r:id="rId30"/>
    <p:sldId id="299" r:id="rId31"/>
    <p:sldId id="290" r:id="rId32"/>
  </p:sldIdLst>
  <p:sldSz cx="9144000" cy="6858000" type="screen4x3"/>
  <p:notesSz cx="6858000" cy="9144000"/>
  <p:defaultTextStyle>
    <a:defPPr>
      <a:defRPr lang="fr-FR"/>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A18"/>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712" autoAdjust="0"/>
  </p:normalViewPr>
  <p:slideViewPr>
    <p:cSldViewPr>
      <p:cViewPr>
        <p:scale>
          <a:sx n="100" d="100"/>
          <a:sy n="100" d="100"/>
        </p:scale>
        <p:origin x="-129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25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075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B376CD7-A4EE-4F6B-906F-18E9A4E35BB7}" type="datetimeFigureOut">
              <a:rPr lang="fr-FR"/>
              <a:pPr>
                <a:defRPr/>
              </a:pPr>
              <a:t>17/02/2015</a:t>
            </a:fld>
            <a:endParaRPr lang="fr-FR"/>
          </a:p>
        </p:txBody>
      </p:sp>
      <p:sp>
        <p:nvSpPr>
          <p:cNvPr id="1075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075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7539D2B-2907-4735-A1A4-60A20926F051}"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86" name="Shape 2"/>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a:lvl1pPr>
          </a:lstStyle>
          <a:p>
            <a:pPr>
              <a:defRPr/>
            </a:pPr>
            <a:endParaRPr lang="fr-FR"/>
          </a:p>
        </p:txBody>
      </p:sp>
      <p:sp>
        <p:nvSpPr>
          <p:cNvPr id="16387" name="Shape 3"/>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defRPr/>
            </a:pPr>
            <a:endParaRPr lang="fr-FR"/>
          </a:p>
        </p:txBody>
      </p:sp>
      <p:sp>
        <p:nvSpPr>
          <p:cNvPr id="17412" name="Shape 4"/>
          <p:cNvSpPr>
            <a:spLocks noGrp="1" noRot="1"/>
          </p:cNvSpPr>
          <p:nvPr>
            <p:ph type="sldImg" idx="3"/>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lim="800000"/>
            <a:headEnd type="none" w="med" len="med"/>
            <a:tailEnd type="none" w="med" len="med"/>
          </a:ln>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16390" name="Shape 6"/>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pPr>
              <a:defRPr/>
            </a:pPr>
            <a:endParaRPr lang="fr-FR"/>
          </a:p>
        </p:txBody>
      </p:sp>
      <p:sp>
        <p:nvSpPr>
          <p:cNvPr id="16391" name="Shape 7"/>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defRPr/>
            </a:pPr>
            <a:fld id="{8A238A80-13C9-40CD-9D28-00DA8952C1B1}" type="slidenum">
              <a:rPr lang="en-US" sz="1200"/>
              <a:pPr algn="r">
                <a:buClr>
                  <a:srgbClr val="000000"/>
                </a:buClr>
                <a:buSzPct val="25000"/>
                <a:buFont typeface="Arial" charset="0"/>
                <a:buNone/>
                <a:defRPr/>
              </a:pPr>
              <a:t>‹N°›</a:t>
            </a:fld>
            <a:endParaRPr lang="en-US" sz="120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7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35842" name="Shape 176"/>
          <p:cNvSpPr>
            <a:spLocks noGrp="1" noRot="1" noTextEdit="1"/>
          </p:cNvSpPr>
          <p:nvPr>
            <p:ph type="sldImg" idx="2"/>
          </p:nvPr>
        </p:nvSpPr>
        <p:spPr>
          <a:ln>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23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54274" name="Shape 238"/>
          <p:cNvSpPr>
            <a:spLocks noGrp="1" noRot="1"/>
          </p:cNvSpPr>
          <p:nvPr>
            <p:ph type="sldImg" idx="2"/>
          </p:nvPr>
        </p:nvSpPr>
        <p:spPr>
          <a:ln>
            <a:round/>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249"/>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56322" name="Shape 25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788093B3-AF2C-4304-846C-1598E24C9E54}" type="slidenum">
              <a:rPr lang="en-US" sz="1800"/>
              <a:pPr algn="r">
                <a:buClr>
                  <a:srgbClr val="000000"/>
                </a:buClr>
                <a:buSzPct val="25000"/>
                <a:buFont typeface="Arial" charset="0"/>
                <a:buNone/>
              </a:pPr>
              <a:t>12</a:t>
            </a:fld>
            <a:endParaRPr lang="en-US" sz="1800"/>
          </a:p>
        </p:txBody>
      </p:sp>
      <p:sp>
        <p:nvSpPr>
          <p:cNvPr id="56323" name="Shape 251"/>
          <p:cNvSpPr>
            <a:spLocks noGrp="1" noRot="1"/>
          </p:cNvSpPr>
          <p:nvPr>
            <p:ph type="sldImg" idx="2"/>
          </p:nvPr>
        </p:nvSpPr>
        <p:spPr>
          <a:ln>
            <a:noFill/>
          </a:ln>
        </p:spPr>
      </p:sp>
      <p:sp>
        <p:nvSpPr>
          <p:cNvPr id="56324" name="Shape 25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00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249"/>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58370" name="Shape 25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EB91EE58-AD5F-46B1-8F48-B9EA0CF4470A}" type="slidenum">
              <a:rPr lang="en-US" sz="1800"/>
              <a:pPr algn="r">
                <a:buClr>
                  <a:srgbClr val="000000"/>
                </a:buClr>
                <a:buSzPct val="25000"/>
                <a:buFont typeface="Arial" charset="0"/>
                <a:buNone/>
              </a:pPr>
              <a:t>13</a:t>
            </a:fld>
            <a:endParaRPr lang="en-US" sz="1800"/>
          </a:p>
        </p:txBody>
      </p:sp>
      <p:sp>
        <p:nvSpPr>
          <p:cNvPr id="58371" name="Shape 251"/>
          <p:cNvSpPr>
            <a:spLocks noGrp="1" noRot="1" noTextEdit="1"/>
          </p:cNvSpPr>
          <p:nvPr>
            <p:ph type="sldImg" idx="2"/>
          </p:nvPr>
        </p:nvSpPr>
        <p:spPr>
          <a:ln>
            <a:noFill/>
          </a:ln>
        </p:spPr>
      </p:sp>
      <p:sp>
        <p:nvSpPr>
          <p:cNvPr id="58372" name="Shape 25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00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249"/>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60418" name="Shape 25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E5FC178C-DC0A-4181-BE70-915E7D7CE523}" type="slidenum">
              <a:rPr lang="en-US" sz="1800"/>
              <a:pPr algn="r">
                <a:buClr>
                  <a:srgbClr val="000000"/>
                </a:buClr>
                <a:buSzPct val="25000"/>
                <a:buFont typeface="Arial" charset="0"/>
                <a:buNone/>
              </a:pPr>
              <a:t>14</a:t>
            </a:fld>
            <a:endParaRPr lang="en-US" sz="1800"/>
          </a:p>
        </p:txBody>
      </p:sp>
      <p:sp>
        <p:nvSpPr>
          <p:cNvPr id="60419" name="Shape 251"/>
          <p:cNvSpPr>
            <a:spLocks noGrp="1" noRot="1" noTextEdit="1"/>
          </p:cNvSpPr>
          <p:nvPr>
            <p:ph type="sldImg" idx="2"/>
          </p:nvPr>
        </p:nvSpPr>
        <p:spPr>
          <a:ln>
            <a:noFill/>
          </a:ln>
        </p:spPr>
      </p:sp>
      <p:sp>
        <p:nvSpPr>
          <p:cNvPr id="60420" name="Shape 25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00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294"/>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62466" name="Shape 29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D924E4A6-7F98-4C2A-AA07-867A9A250257}" type="slidenum">
              <a:rPr lang="en-US" sz="1800"/>
              <a:pPr algn="r">
                <a:buClr>
                  <a:srgbClr val="000000"/>
                </a:buClr>
                <a:buSzPct val="25000"/>
                <a:buFont typeface="Arial" charset="0"/>
                <a:buNone/>
              </a:pPr>
              <a:t>15</a:t>
            </a:fld>
            <a:endParaRPr lang="en-US" sz="1800"/>
          </a:p>
        </p:txBody>
      </p:sp>
      <p:sp>
        <p:nvSpPr>
          <p:cNvPr id="62467" name="Shape 296"/>
          <p:cNvSpPr>
            <a:spLocks noGrp="1" noRot="1"/>
          </p:cNvSpPr>
          <p:nvPr>
            <p:ph type="sldImg" idx="2"/>
          </p:nvPr>
        </p:nvSpPr>
        <p:spPr>
          <a:ln>
            <a:noFill/>
          </a:ln>
        </p:spPr>
      </p:sp>
      <p:sp>
        <p:nvSpPr>
          <p:cNvPr id="62468" name="Shape 29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000"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308"/>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64514" name="Shape 30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7D088129-0221-4880-8115-F60591F3DF96}" type="slidenum">
              <a:rPr lang="en-US" sz="1800"/>
              <a:pPr algn="r">
                <a:buClr>
                  <a:srgbClr val="000000"/>
                </a:buClr>
                <a:buSzPct val="25000"/>
                <a:buFont typeface="Arial" charset="0"/>
                <a:buNone/>
              </a:pPr>
              <a:t>16</a:t>
            </a:fld>
            <a:endParaRPr lang="en-US" sz="1800"/>
          </a:p>
        </p:txBody>
      </p:sp>
      <p:sp>
        <p:nvSpPr>
          <p:cNvPr id="64515" name="Shape 310"/>
          <p:cNvSpPr>
            <a:spLocks noGrp="1" noRot="1"/>
          </p:cNvSpPr>
          <p:nvPr>
            <p:ph type="sldImg" idx="2"/>
          </p:nvPr>
        </p:nvSpPr>
        <p:spPr>
          <a:xfrm>
            <a:off x="1125538" y="684213"/>
            <a:ext cx="4572000" cy="3429000"/>
          </a:xfrm>
          <a:ln>
            <a:noFill/>
          </a:ln>
        </p:spPr>
      </p:sp>
      <p:sp>
        <p:nvSpPr>
          <p:cNvPr id="64516" name="Shape 31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900"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Shape 320"/>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66562" name="Shape 32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EBB66F7D-5FD8-41AF-BAAE-A18779EA9DA0}" type="slidenum">
              <a:rPr lang="en-US" sz="1800"/>
              <a:pPr algn="r">
                <a:buClr>
                  <a:srgbClr val="000000"/>
                </a:buClr>
                <a:buSzPct val="25000"/>
                <a:buFont typeface="Arial" charset="0"/>
                <a:buNone/>
              </a:pPr>
              <a:t>17</a:t>
            </a:fld>
            <a:endParaRPr lang="en-US" sz="1800"/>
          </a:p>
        </p:txBody>
      </p:sp>
      <p:sp>
        <p:nvSpPr>
          <p:cNvPr id="66563" name="Shape 322"/>
          <p:cNvSpPr>
            <a:spLocks noGrp="1" noRot="1"/>
          </p:cNvSpPr>
          <p:nvPr>
            <p:ph type="sldImg" idx="2"/>
          </p:nvPr>
        </p:nvSpPr>
        <p:spPr>
          <a:xfrm>
            <a:off x="1125538" y="684213"/>
            <a:ext cx="4572000" cy="3429000"/>
          </a:xfrm>
          <a:ln>
            <a:noFill/>
          </a:ln>
        </p:spPr>
      </p:sp>
      <p:sp>
        <p:nvSpPr>
          <p:cNvPr id="66564" name="Shape 32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90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332"/>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68610" name="Shape 33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D067D288-1B2F-40C7-9B35-563D67BC32E7}" type="slidenum">
              <a:rPr lang="en-US" sz="1800"/>
              <a:pPr algn="r">
                <a:buClr>
                  <a:srgbClr val="000000"/>
                </a:buClr>
                <a:buSzPct val="25000"/>
                <a:buFont typeface="Arial" charset="0"/>
                <a:buNone/>
              </a:pPr>
              <a:t>18</a:t>
            </a:fld>
            <a:endParaRPr lang="en-US" sz="1800"/>
          </a:p>
        </p:txBody>
      </p:sp>
      <p:sp>
        <p:nvSpPr>
          <p:cNvPr id="68611" name="Shape 334"/>
          <p:cNvSpPr>
            <a:spLocks noGrp="1" noRot="1"/>
          </p:cNvSpPr>
          <p:nvPr>
            <p:ph type="sldImg" idx="2"/>
          </p:nvPr>
        </p:nvSpPr>
        <p:spPr>
          <a:xfrm>
            <a:off x="1125538" y="684213"/>
            <a:ext cx="4572000" cy="3429000"/>
          </a:xfrm>
          <a:ln>
            <a:noFill/>
          </a:ln>
        </p:spPr>
      </p:sp>
      <p:sp>
        <p:nvSpPr>
          <p:cNvPr id="68612" name="Shape 33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90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Shape 281"/>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70658" name="Shape 282"/>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D95802BC-32BF-4EB2-8353-503BDD9FC7B8}" type="slidenum">
              <a:rPr lang="en-US" sz="1800"/>
              <a:pPr algn="r">
                <a:buClr>
                  <a:srgbClr val="000000"/>
                </a:buClr>
                <a:buSzPct val="25000"/>
                <a:buFont typeface="Arial" charset="0"/>
                <a:buNone/>
              </a:pPr>
              <a:t>19</a:t>
            </a:fld>
            <a:endParaRPr lang="en-US" sz="1800"/>
          </a:p>
        </p:txBody>
      </p:sp>
      <p:sp>
        <p:nvSpPr>
          <p:cNvPr id="70659" name="Shape 283"/>
          <p:cNvSpPr>
            <a:spLocks noGrp="1" noRot="1"/>
          </p:cNvSpPr>
          <p:nvPr>
            <p:ph type="sldImg" idx="2"/>
          </p:nvPr>
        </p:nvSpPr>
        <p:spPr>
          <a:xfrm>
            <a:off x="1125538" y="684213"/>
            <a:ext cx="4572000" cy="3429000"/>
          </a:xfrm>
          <a:ln>
            <a:noFill/>
          </a:ln>
        </p:spPr>
      </p:sp>
      <p:sp>
        <p:nvSpPr>
          <p:cNvPr id="70660" name="Shape 284"/>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800"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Shape 3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72706" name="Shape 344"/>
          <p:cNvSpPr>
            <a:spLocks noGrp="1" noRot="1"/>
          </p:cNvSpPr>
          <p:nvPr>
            <p:ph type="sldImg" idx="2"/>
          </p:nvPr>
        </p:nvSpPr>
        <p:spPr>
          <a:ln>
            <a:round/>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7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37890" name="Shape 176"/>
          <p:cNvSpPr>
            <a:spLocks noGrp="1" noRot="1" noTextEdit="1"/>
          </p:cNvSpPr>
          <p:nvPr>
            <p:ph type="sldImg" idx="2"/>
          </p:nvPr>
        </p:nvSpPr>
        <p:spPr>
          <a:ln>
            <a:round/>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353"/>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74754" name="Shape 35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75EB164A-18F8-4F03-8C20-4A3A413686D8}" type="slidenum">
              <a:rPr lang="en-US" sz="1800"/>
              <a:pPr algn="r">
                <a:buClr>
                  <a:srgbClr val="000000"/>
                </a:buClr>
                <a:buSzPct val="25000"/>
                <a:buFont typeface="Arial" charset="0"/>
                <a:buNone/>
              </a:pPr>
              <a:t>21</a:t>
            </a:fld>
            <a:endParaRPr lang="en-US" sz="1800"/>
          </a:p>
        </p:txBody>
      </p:sp>
      <p:sp>
        <p:nvSpPr>
          <p:cNvPr id="74755" name="Shape 355"/>
          <p:cNvSpPr>
            <a:spLocks noGrp="1" noRot="1"/>
          </p:cNvSpPr>
          <p:nvPr>
            <p:ph type="sldImg" idx="2"/>
          </p:nvPr>
        </p:nvSpPr>
        <p:spPr>
          <a:xfrm>
            <a:off x="1125538" y="684213"/>
            <a:ext cx="4572000" cy="3429000"/>
          </a:xfrm>
          <a:ln>
            <a:noFill/>
          </a:ln>
        </p:spPr>
      </p:sp>
      <p:sp>
        <p:nvSpPr>
          <p:cNvPr id="74756" name="Shape 356"/>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fr-FR" sz="1800" smtClean="0"/>
          </a:p>
          <a:p>
            <a:pPr eaLnBrk="1" hangingPunct="1">
              <a:spcBef>
                <a:spcPct val="0"/>
              </a:spcBef>
            </a:pPr>
            <a:endParaRPr lang="fr-FR" sz="18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365"/>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76802" name="Shape 36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3C5802B7-3D05-4722-BF1D-3CCB3866D445}" type="slidenum">
              <a:rPr lang="en-US" sz="1800"/>
              <a:pPr algn="r">
                <a:buClr>
                  <a:srgbClr val="000000"/>
                </a:buClr>
                <a:buSzPct val="25000"/>
                <a:buFont typeface="Arial" charset="0"/>
                <a:buNone/>
              </a:pPr>
              <a:t>22</a:t>
            </a:fld>
            <a:endParaRPr lang="en-US" sz="1800"/>
          </a:p>
        </p:txBody>
      </p:sp>
      <p:sp>
        <p:nvSpPr>
          <p:cNvPr id="76803" name="Shape 367"/>
          <p:cNvSpPr>
            <a:spLocks noGrp="1" noRot="1"/>
          </p:cNvSpPr>
          <p:nvPr>
            <p:ph type="sldImg" idx="2"/>
          </p:nvPr>
        </p:nvSpPr>
        <p:spPr>
          <a:xfrm>
            <a:off x="1125538" y="684213"/>
            <a:ext cx="4572000" cy="3429000"/>
          </a:xfrm>
          <a:ln>
            <a:noFill/>
          </a:ln>
        </p:spPr>
      </p:sp>
      <p:sp>
        <p:nvSpPr>
          <p:cNvPr id="76804" name="Shape 36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fr-FR" sz="1800" smtClean="0"/>
          </a:p>
          <a:p>
            <a:pPr eaLnBrk="1" hangingPunct="1">
              <a:spcBef>
                <a:spcPct val="0"/>
              </a:spcBef>
            </a:pPr>
            <a:endParaRPr lang="fr-FR" sz="1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Shape 37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78850" name="Shape 378"/>
          <p:cNvSpPr>
            <a:spLocks noGrp="1" noRot="1"/>
          </p:cNvSpPr>
          <p:nvPr>
            <p:ph type="sldImg" idx="2"/>
          </p:nvPr>
        </p:nvSpPr>
        <p:spPr>
          <a:ln>
            <a:round/>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38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80898" name="Shape 389"/>
          <p:cNvSpPr>
            <a:spLocks noGrp="1" noRot="1"/>
          </p:cNvSpPr>
          <p:nvPr>
            <p:ph type="sldImg" idx="2"/>
          </p:nvPr>
        </p:nvSpPr>
        <p:spPr>
          <a:ln>
            <a:round/>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Shape 399"/>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82946" name="Shape 40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3D8E7DB6-BB6E-4782-816C-996884D059CB}" type="slidenum">
              <a:rPr lang="en-US" sz="1800"/>
              <a:pPr algn="r">
                <a:buClr>
                  <a:srgbClr val="000000"/>
                </a:buClr>
                <a:buSzPct val="25000"/>
                <a:buFont typeface="Arial" charset="0"/>
                <a:buNone/>
              </a:pPr>
              <a:t>25</a:t>
            </a:fld>
            <a:endParaRPr lang="en-US" sz="1800"/>
          </a:p>
        </p:txBody>
      </p:sp>
      <p:sp>
        <p:nvSpPr>
          <p:cNvPr id="82947" name="Shape 401"/>
          <p:cNvSpPr>
            <a:spLocks noGrp="1" noRot="1"/>
          </p:cNvSpPr>
          <p:nvPr>
            <p:ph type="sldImg" idx="2"/>
          </p:nvPr>
        </p:nvSpPr>
        <p:spPr>
          <a:xfrm>
            <a:off x="1125538" y="684213"/>
            <a:ext cx="4572000" cy="3429000"/>
          </a:xfrm>
          <a:ln>
            <a:noFill/>
          </a:ln>
        </p:spPr>
      </p:sp>
      <p:sp>
        <p:nvSpPr>
          <p:cNvPr id="82948" name="Shape 40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800"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Shape 41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84994" name="Shape 412"/>
          <p:cNvSpPr>
            <a:spLocks noGrp="1" noRot="1"/>
          </p:cNvSpPr>
          <p:nvPr>
            <p:ph type="sldImg" idx="2"/>
          </p:nvPr>
        </p:nvSpPr>
        <p:spPr>
          <a:ln>
            <a:round/>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Shape 42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87042" name="Shape 424"/>
          <p:cNvSpPr>
            <a:spLocks noGrp="1" noRot="1"/>
          </p:cNvSpPr>
          <p:nvPr>
            <p:ph type="sldImg" idx="2"/>
          </p:nvPr>
        </p:nvSpPr>
        <p:spPr>
          <a:ln>
            <a:round/>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Shape 43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89090" name="Shape 435"/>
          <p:cNvSpPr>
            <a:spLocks noGrp="1" noRot="1"/>
          </p:cNvSpPr>
          <p:nvPr>
            <p:ph type="sldImg" idx="2"/>
          </p:nvPr>
        </p:nvSpPr>
        <p:spPr>
          <a:ln>
            <a:round/>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7" name="Shape 44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91138" name="Shape 445"/>
          <p:cNvSpPr>
            <a:spLocks noGrp="1" noRot="1"/>
          </p:cNvSpPr>
          <p:nvPr>
            <p:ph type="sldImg" idx="2"/>
          </p:nvPr>
        </p:nvSpPr>
        <p:spPr>
          <a:ln>
            <a:round/>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5" name="Shape 45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93186" name="Shape 454"/>
          <p:cNvSpPr>
            <a:spLocks noGrp="1" noRot="1" noTextEdit="1"/>
          </p:cNvSpPr>
          <p:nvPr>
            <p:ph type="sldImg" idx="2"/>
          </p:nvPr>
        </p:nvSpPr>
        <p:spPr>
          <a:ln>
            <a:round/>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6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39938" name="Shape 170"/>
          <p:cNvSpPr>
            <a:spLocks noGrp="1" noRot="1"/>
          </p:cNvSpPr>
          <p:nvPr>
            <p:ph type="sldImg" idx="2"/>
          </p:nvPr>
        </p:nvSpPr>
        <p:spPr>
          <a:ln>
            <a:round/>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3" name="Shape 45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95234" name="Shape 454"/>
          <p:cNvSpPr>
            <a:spLocks noGrp="1" noRot="1"/>
          </p:cNvSpPr>
          <p:nvPr>
            <p:ph type="sldImg" idx="2"/>
          </p:nvPr>
        </p:nvSpPr>
        <p:spPr>
          <a:ln>
            <a:round/>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8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41986" name="Shape 187"/>
          <p:cNvSpPr>
            <a:spLocks noGrp="1" noRot="1"/>
          </p:cNvSpPr>
          <p:nvPr>
            <p:ph type="sldImg" idx="2"/>
          </p:nvPr>
        </p:nvSpPr>
        <p:spPr>
          <a:ln>
            <a:round/>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9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44034" name="Shape 197"/>
          <p:cNvSpPr>
            <a:spLocks noGrp="1" noRot="1"/>
          </p:cNvSpPr>
          <p:nvPr>
            <p:ph type="sldImg" idx="2"/>
          </p:nvPr>
        </p:nvSpPr>
        <p:spPr>
          <a:ln>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20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46082" name="Shape 207"/>
          <p:cNvSpPr>
            <a:spLocks noGrp="1" noRot="1"/>
          </p:cNvSpPr>
          <p:nvPr>
            <p:ph type="sldImg" idx="2"/>
          </p:nvPr>
        </p:nvSpPr>
        <p:spPr>
          <a:ln>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215"/>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48130" name="Shape 21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1D87E2BC-2CA1-4E5D-8D66-C5C605CADDCC}" type="slidenum">
              <a:rPr lang="en-US" sz="1800"/>
              <a:pPr algn="r">
                <a:buClr>
                  <a:srgbClr val="000000"/>
                </a:buClr>
                <a:buSzPct val="25000"/>
                <a:buFont typeface="Arial" charset="0"/>
                <a:buNone/>
              </a:pPr>
              <a:t>8</a:t>
            </a:fld>
            <a:endParaRPr lang="en-US" sz="1800"/>
          </a:p>
        </p:txBody>
      </p:sp>
      <p:sp>
        <p:nvSpPr>
          <p:cNvPr id="48131" name="Shape 217"/>
          <p:cNvSpPr>
            <a:spLocks noGrp="1" noRot="1"/>
          </p:cNvSpPr>
          <p:nvPr>
            <p:ph type="sldImg" idx="2"/>
          </p:nvPr>
        </p:nvSpPr>
        <p:spPr>
          <a:xfrm>
            <a:off x="1125538" y="684213"/>
            <a:ext cx="4572000" cy="3429000"/>
          </a:xfrm>
          <a:ln>
            <a:noFill/>
          </a:ln>
        </p:spPr>
      </p:sp>
      <p:sp>
        <p:nvSpPr>
          <p:cNvPr id="48132" name="Shape 21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fr-FR"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215"/>
          <p:cNvSpPr txBox="1">
            <a:spLocks noChangeArrowheads="1"/>
          </p:cNvSpPr>
          <p:nvPr/>
        </p:nvSpPr>
        <p:spPr bwMode="auto">
          <a:xfrm>
            <a:off x="3884613" y="0"/>
            <a:ext cx="2971800" cy="45720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r>
              <a:rPr lang="en-US" sz="1800"/>
              <a:t>*</a:t>
            </a:r>
          </a:p>
        </p:txBody>
      </p:sp>
      <p:sp>
        <p:nvSpPr>
          <p:cNvPr id="50178" name="Shape 21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1FD80C30-86C7-486F-B5E8-07E704073073}" type="slidenum">
              <a:rPr lang="en-US" sz="1800"/>
              <a:pPr algn="r">
                <a:buClr>
                  <a:srgbClr val="000000"/>
                </a:buClr>
                <a:buSzPct val="25000"/>
                <a:buFont typeface="Arial" charset="0"/>
                <a:buNone/>
              </a:pPr>
              <a:t>9</a:t>
            </a:fld>
            <a:endParaRPr lang="en-US" sz="1800"/>
          </a:p>
        </p:txBody>
      </p:sp>
      <p:sp>
        <p:nvSpPr>
          <p:cNvPr id="50179" name="Shape 217"/>
          <p:cNvSpPr>
            <a:spLocks noGrp="1" noRot="1" noTextEdit="1"/>
          </p:cNvSpPr>
          <p:nvPr>
            <p:ph type="sldImg" idx="2"/>
          </p:nvPr>
        </p:nvSpPr>
        <p:spPr>
          <a:xfrm>
            <a:off x="1125538" y="684213"/>
            <a:ext cx="4572000" cy="3429000"/>
          </a:xfrm>
          <a:ln>
            <a:noFill/>
          </a:ln>
        </p:spPr>
      </p:sp>
      <p:sp>
        <p:nvSpPr>
          <p:cNvPr id="50180" name="Shape 21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fr-FR"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22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fr-FR" smtClean="0"/>
          </a:p>
        </p:txBody>
      </p:sp>
      <p:sp>
        <p:nvSpPr>
          <p:cNvPr id="52226" name="Shape 228"/>
          <p:cNvSpPr>
            <a:spLocks noGrp="1" noRot="1"/>
          </p:cNvSpPr>
          <p:nvPr>
            <p:ph type="sldImg" idx="2"/>
          </p:nvPr>
        </p:nvSpPr>
        <p:spPr>
          <a:ln>
            <a:round/>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143000" y="1122362"/>
            <a:ext cx="6858000" cy="2387600"/>
          </a:xfrm>
          <a:prstGeom prst="rect">
            <a:avLst/>
          </a:prstGeom>
          <a:noFill/>
          <a:ln>
            <a:noFill/>
          </a:ln>
        </p:spPr>
        <p:txBody>
          <a:bodyPr anchor="b"/>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9" name="Shape 89"/>
          <p:cNvSpPr txBox="1">
            <a:spLocks noGrp="1"/>
          </p:cNvSpPr>
          <p:nvPr>
            <p:ph type="subTitle" idx="1"/>
          </p:nvPr>
        </p:nvSpPr>
        <p:spPr>
          <a:xfrm>
            <a:off x="1143000" y="3602037"/>
            <a:ext cx="6858000" cy="1655761"/>
          </a:xfrm>
          <a:prstGeom prst="rect">
            <a:avLst/>
          </a:prstGeom>
          <a:noFill/>
          <a:ln>
            <a:noFill/>
          </a:ln>
        </p:spPr>
        <p:txBody>
          <a:bodyPr/>
          <a:lstStyle>
            <a:lvl1pPr marL="0" marR="0" indent="0" algn="ctr" rtl="0">
              <a:spcBef>
                <a:spcPts val="360"/>
              </a:spcBef>
              <a:spcAft>
                <a:spcPts val="0"/>
              </a:spcAft>
              <a:buClr>
                <a:srgbClr val="E24A18"/>
              </a:buClr>
              <a:buFont typeface="Arial"/>
              <a:buNone/>
              <a:defRPr/>
            </a:lvl1pPr>
            <a:lvl2pPr marL="342900" marR="0" indent="0" algn="ctr" rtl="0">
              <a:spcBef>
                <a:spcPts val="300"/>
              </a:spcBef>
              <a:spcAft>
                <a:spcPts val="0"/>
              </a:spcAft>
              <a:buClr>
                <a:srgbClr val="E24A18"/>
              </a:buClr>
              <a:buFont typeface="Noto Symbol"/>
              <a:buNone/>
              <a:defRPr/>
            </a:lvl2pPr>
            <a:lvl3pPr marL="685800" marR="0" indent="0" algn="ctr" rtl="0">
              <a:spcBef>
                <a:spcPts val="270"/>
              </a:spcBef>
              <a:spcAft>
                <a:spcPts val="0"/>
              </a:spcAft>
              <a:buClr>
                <a:srgbClr val="E24A18"/>
              </a:buClr>
              <a:buFont typeface="Arial"/>
              <a:buNone/>
              <a:defRPr/>
            </a:lvl3pPr>
            <a:lvl4pPr marL="1028700" marR="0" indent="0" algn="ctr" rtl="0">
              <a:spcBef>
                <a:spcPts val="240"/>
              </a:spcBef>
              <a:spcAft>
                <a:spcPts val="0"/>
              </a:spcAft>
              <a:buClr>
                <a:srgbClr val="E24A18"/>
              </a:buClr>
              <a:buFont typeface="Arial"/>
              <a:buNone/>
              <a:defRPr/>
            </a:lvl4pPr>
            <a:lvl5pPr marL="1371600" marR="0" indent="0" algn="ctr" rtl="0">
              <a:spcBef>
                <a:spcPts val="240"/>
              </a:spcBef>
              <a:spcAft>
                <a:spcPts val="0"/>
              </a:spcAft>
              <a:buClr>
                <a:srgbClr val="E24A18"/>
              </a:buClr>
              <a:buFont typeface="Arial"/>
              <a:buNone/>
              <a:defRPr/>
            </a:lvl5pPr>
            <a:lvl6pPr marL="1714500" marR="0" indent="0" algn="ctr" rtl="0">
              <a:spcBef>
                <a:spcPts val="240"/>
              </a:spcBef>
              <a:spcAft>
                <a:spcPts val="0"/>
              </a:spcAft>
              <a:buClr>
                <a:srgbClr val="E24A18"/>
              </a:buClr>
              <a:buFont typeface="Arial"/>
              <a:buNone/>
              <a:defRPr/>
            </a:lvl6pPr>
            <a:lvl7pPr marL="2057400" marR="0" indent="0" algn="ctr" rtl="0">
              <a:spcBef>
                <a:spcPts val="240"/>
              </a:spcBef>
              <a:spcAft>
                <a:spcPts val="0"/>
              </a:spcAft>
              <a:buClr>
                <a:srgbClr val="E24A18"/>
              </a:buClr>
              <a:buFont typeface="Arial"/>
              <a:buNone/>
              <a:defRPr/>
            </a:lvl7pPr>
            <a:lvl8pPr marL="2400300" marR="0" indent="0" algn="ctr" rtl="0">
              <a:spcBef>
                <a:spcPts val="240"/>
              </a:spcBef>
              <a:spcAft>
                <a:spcPts val="0"/>
              </a:spcAft>
              <a:buClr>
                <a:srgbClr val="E24A18"/>
              </a:buClr>
              <a:buFont typeface="Arial"/>
              <a:buNone/>
              <a:defRPr/>
            </a:lvl8pPr>
            <a:lvl9pPr marL="2743200" marR="0" indent="0" algn="ctr" rtl="0">
              <a:spcBef>
                <a:spcPts val="240"/>
              </a:spcBef>
              <a:spcAft>
                <a:spcPts val="0"/>
              </a:spcAft>
              <a:buClr>
                <a:srgbClr val="E24A18"/>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3" y="260350"/>
            <a:ext cx="7138987" cy="1143000"/>
          </a:xfrm>
        </p:spPr>
        <p:txBody>
          <a:bodyPr/>
          <a:lstStyle/>
          <a:p>
            <a:r>
              <a:rPr lang="fr-FR"/>
              <a:t>Cliquez pour modifier le style du titre</a:t>
            </a:r>
          </a:p>
        </p:txBody>
      </p:sp>
      <p:sp>
        <p:nvSpPr>
          <p:cNvPr id="3" name="Espace réservé du contenu 2"/>
          <p:cNvSpPr>
            <a:spLocks noGrp="1"/>
          </p:cNvSpPr>
          <p:nvPr>
            <p:ph idx="1"/>
          </p:nvPr>
        </p:nvSpPr>
        <p:spPr>
          <a:xfrm>
            <a:off x="468313" y="1628775"/>
            <a:ext cx="8229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Shape 80"/>
          <p:cNvPicPr preferRelativeResize="0">
            <a:picLocks noChangeAspect="1" noChangeArrowheads="1"/>
          </p:cNvPicPr>
          <p:nvPr/>
        </p:nvPicPr>
        <p:blipFill>
          <a:blip r:embed="rId5"/>
          <a:srcRect/>
          <a:stretch>
            <a:fillRect/>
          </a:stretch>
        </p:blipFill>
        <p:spPr bwMode="auto">
          <a:xfrm>
            <a:off x="7812088" y="188913"/>
            <a:ext cx="1152525" cy="1152525"/>
          </a:xfrm>
          <a:prstGeom prst="rect">
            <a:avLst/>
          </a:prstGeom>
          <a:noFill/>
          <a:ln w="9525">
            <a:noFill/>
            <a:miter lim="800000"/>
            <a:headEnd/>
            <a:tailEnd/>
          </a:ln>
        </p:spPr>
      </p:pic>
      <p:sp>
        <p:nvSpPr>
          <p:cNvPr id="1027" name="Shape 82"/>
          <p:cNvSpPr txBox="1">
            <a:spLocks noGrp="1"/>
          </p:cNvSpPr>
          <p:nvPr>
            <p:ph type="title"/>
          </p:nvPr>
        </p:nvSpPr>
        <p:spPr bwMode="auto">
          <a:xfrm>
            <a:off x="468313" y="260350"/>
            <a:ext cx="7138987"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fr-FR" smtClean="0">
              <a:sym typeface="Arial" charset="0"/>
            </a:endParaRPr>
          </a:p>
        </p:txBody>
      </p:sp>
      <p:sp>
        <p:nvSpPr>
          <p:cNvPr id="1028" name="Shape 83"/>
          <p:cNvSpPr txBox="1">
            <a:spLocks noGrp="1"/>
          </p:cNvSpPr>
          <p:nvPr>
            <p:ph type="body" idx="1"/>
          </p:nvPr>
        </p:nvSpPr>
        <p:spPr bwMode="auto">
          <a:xfrm>
            <a:off x="468313" y="1628775"/>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fr-FR" smtClean="0">
              <a:sym typeface="Arial" charset="0"/>
            </a:endParaRPr>
          </a:p>
        </p:txBody>
      </p:sp>
      <p:sp>
        <p:nvSpPr>
          <p:cNvPr id="14342" name="Shape 84"/>
          <p:cNvSpPr txBox="1">
            <a:spLocks noGrp="1"/>
          </p:cNvSpPr>
          <p:nvPr/>
        </p:nvSpPr>
        <p:spPr bwMode="auto">
          <a:xfrm>
            <a:off x="468313" y="6237288"/>
            <a:ext cx="935037" cy="476250"/>
          </a:xfrm>
          <a:prstGeom prst="rect">
            <a:avLst/>
          </a:prstGeom>
          <a:noFill/>
          <a:ln w="9525">
            <a:noFill/>
            <a:miter lim="800000"/>
            <a:headEnd/>
            <a:tailEnd/>
          </a:ln>
        </p:spPr>
        <p:txBody>
          <a:bodyPr lIns="91425" tIns="91425" rIns="91425" bIns="91425"/>
          <a:lstStyle/>
          <a:p>
            <a:pPr>
              <a:defRPr/>
            </a:pPr>
            <a:endParaRPr lang="fr-FR"/>
          </a:p>
        </p:txBody>
      </p:sp>
      <p:sp>
        <p:nvSpPr>
          <p:cNvPr id="14344" name="Shape 86"/>
          <p:cNvSpPr txBox="1">
            <a:spLocks noGrp="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defRPr/>
            </a:pPr>
            <a:fld id="{E6A3669F-4FBB-47E4-AB0E-AF4FC16B1001}" type="slidenum">
              <a:rPr lang="en-US" sz="1000"/>
              <a:pPr algn="r">
                <a:buClr>
                  <a:srgbClr val="000000"/>
                </a:buClr>
                <a:buSzPct val="25000"/>
                <a:buFont typeface="Arial" charset="0"/>
                <a:buNone/>
                <a:defRPr/>
              </a:pPr>
              <a:t>‹N°›</a:t>
            </a:fld>
            <a:endParaRPr lang="en-US" sz="1000"/>
          </a:p>
        </p:txBody>
      </p:sp>
      <p:sp>
        <p:nvSpPr>
          <p:cNvPr id="2" name="Text Box 8"/>
          <p:cNvSpPr txBox="1">
            <a:spLocks noChangeArrowheads="1"/>
          </p:cNvSpPr>
          <p:nvPr userDrawn="1"/>
        </p:nvSpPr>
        <p:spPr bwMode="auto">
          <a:xfrm>
            <a:off x="395288" y="6308725"/>
            <a:ext cx="2376487" cy="304800"/>
          </a:xfrm>
          <a:prstGeom prst="rect">
            <a:avLst/>
          </a:prstGeom>
          <a:noFill/>
          <a:ln w="9525">
            <a:noFill/>
            <a:miter lim="800000"/>
            <a:headEnd/>
            <a:tailEnd/>
          </a:ln>
          <a:effectLst/>
        </p:spPr>
        <p:txBody>
          <a:bodyPr>
            <a:spAutoFit/>
          </a:bodyPr>
          <a:lstStyle/>
          <a:p>
            <a:pPr>
              <a:spcBef>
                <a:spcPct val="50000"/>
              </a:spcBef>
              <a:defRPr/>
            </a:pPr>
            <a:endParaRPr lang="fr-FR"/>
          </a:p>
        </p:txBody>
      </p:sp>
      <p:sp>
        <p:nvSpPr>
          <p:cNvPr id="14346" name="Espace réservé de la date 3"/>
          <p:cNvSpPr txBox="1">
            <a:spLocks noGrp="1"/>
          </p:cNvSpPr>
          <p:nvPr userDrawn="1"/>
        </p:nvSpPr>
        <p:spPr bwMode="auto">
          <a:xfrm>
            <a:off x="468313" y="6165850"/>
            <a:ext cx="1439862" cy="215900"/>
          </a:xfrm>
          <a:prstGeom prst="rect">
            <a:avLst/>
          </a:prstGeom>
          <a:noFill/>
          <a:ln w="9525">
            <a:noFill/>
            <a:miter lim="800000"/>
            <a:headEnd/>
            <a:tailEnd/>
          </a:ln>
        </p:spPr>
        <p:txBody>
          <a:bodyPr/>
          <a:lstStyle/>
          <a:p>
            <a:pPr>
              <a:defRPr/>
            </a:pPr>
            <a:fld id="{4B2B718A-A0AA-421F-B0CD-A88A49D32018}" type="datetime1">
              <a:rPr lang="fr-FR" altLang="fr-FR" sz="1000">
                <a:solidFill>
                  <a:schemeClr val="tx1"/>
                </a:solidFill>
              </a:rPr>
              <a:pPr>
                <a:defRPr/>
              </a:pPr>
              <a:t>17/02/2015</a:t>
            </a:fld>
            <a:endParaRPr lang="fr-FR" altLang="fr-FR" sz="1000">
              <a:solidFill>
                <a:schemeClr val="tx1"/>
              </a:solidFill>
            </a:endParaRPr>
          </a:p>
        </p:txBody>
      </p:sp>
    </p:spTree>
  </p:cSld>
  <p:clrMap bg1="lt1" tx1="dk1" bg2="dk2" tx2="lt2" accent1="accent1" accent2="accent2" accent3="accent3" accent4="accent4" accent5="accent5" accent6="accent6" hlink="hlink" folHlink="folHlink"/>
  <p:sldLayoutIdLst>
    <p:sldLayoutId id="2147483665" r:id="rId1"/>
    <p:sldLayoutId id="2147483664" r:id="rId2"/>
    <p:sldLayoutId id="2147483663" r:id="rId3"/>
  </p:sldLayoutIdLst>
  <p:hf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u numéro de diapositive 4"/>
          <p:cNvSpPr txBox="1">
            <a:spLocks noGrp="1"/>
          </p:cNvSpPr>
          <p:nvPr/>
        </p:nvSpPr>
        <p:spPr bwMode="auto">
          <a:xfrm>
            <a:off x="8101013" y="6237288"/>
            <a:ext cx="620712" cy="476250"/>
          </a:xfrm>
          <a:prstGeom prst="rect">
            <a:avLst/>
          </a:prstGeom>
          <a:noFill/>
          <a:ln w="9525">
            <a:noFill/>
            <a:miter lim="800000"/>
            <a:headEnd/>
            <a:tailEnd/>
          </a:ln>
        </p:spPr>
        <p:txBody>
          <a:bodyPr/>
          <a:lstStyle/>
          <a:p>
            <a:pPr algn="r"/>
            <a:fld id="{52DBDAAC-494E-45A5-9392-C8CD9CB86C55}" type="slidenum">
              <a:rPr lang="fr-FR" altLang="fr-FR" sz="1000">
                <a:solidFill>
                  <a:schemeClr val="tx1"/>
                </a:solidFill>
              </a:rPr>
              <a:pPr algn="r"/>
              <a:t>1</a:t>
            </a:fld>
            <a:endParaRPr lang="fr-FR" altLang="fr-FR" sz="1000">
              <a:solidFill>
                <a:schemeClr val="tx1"/>
              </a:solidFill>
            </a:endParaRPr>
          </a:p>
        </p:txBody>
      </p:sp>
      <p:sp>
        <p:nvSpPr>
          <p:cNvPr id="33794" name="Rectangle 3"/>
          <p:cNvSpPr txBox="1">
            <a:spLocks noGrp="1" noChangeArrowheads="1"/>
          </p:cNvSpPr>
          <p:nvPr>
            <p:ph type="body" idx="4294967295"/>
          </p:nvPr>
        </p:nvSpPr>
        <p:spPr/>
        <p:txBody>
          <a:bodyPr lIns="91440" tIns="45720" rIns="91440" bIns="45720"/>
          <a:lstStyle/>
          <a:p>
            <a:pPr eaLnBrk="1" hangingPunct="1"/>
            <a:endParaRPr lang="fr-FR" altLang="fr-FR" sz="1800" smtClean="0">
              <a:latin typeface="Arial" charset="0"/>
              <a:cs typeface="Arial" charset="0"/>
            </a:endParaRPr>
          </a:p>
          <a:p>
            <a:pPr eaLnBrk="1" hangingPunct="1"/>
            <a:endParaRPr lang="fr-FR" altLang="fr-FR" sz="1800" smtClean="0">
              <a:latin typeface="Arial" charset="0"/>
              <a:cs typeface="Arial" charset="0"/>
            </a:endParaRPr>
          </a:p>
          <a:p>
            <a:pPr eaLnBrk="1" hangingPunct="1"/>
            <a:endParaRPr lang="fr-FR" altLang="fr-FR" sz="1600" smtClean="0">
              <a:latin typeface="Arial" charset="0"/>
              <a:cs typeface="Arial" charset="0"/>
            </a:endParaRPr>
          </a:p>
          <a:p>
            <a:pPr eaLnBrk="1" hangingPunct="1"/>
            <a:endParaRPr lang="fr-FR" altLang="fr-FR" sz="1600" smtClean="0">
              <a:latin typeface="Arial" charset="0"/>
              <a:cs typeface="Arial" charset="0"/>
            </a:endParaRPr>
          </a:p>
          <a:p>
            <a:pPr eaLnBrk="1" hangingPunct="1"/>
            <a:endParaRPr lang="fr-FR" altLang="fr-FR" sz="1600" smtClean="0">
              <a:latin typeface="Arial" charset="0"/>
              <a:cs typeface="Arial" charset="0"/>
            </a:endParaRPr>
          </a:p>
        </p:txBody>
      </p:sp>
      <p:sp>
        <p:nvSpPr>
          <p:cNvPr id="33795" name="Shape 135"/>
          <p:cNvSpPr txBox="1">
            <a:spLocks/>
          </p:cNvSpPr>
          <p:nvPr/>
        </p:nvSpPr>
        <p:spPr bwMode="auto">
          <a:xfrm>
            <a:off x="395288" y="333375"/>
            <a:ext cx="7272337" cy="1143000"/>
          </a:xfrm>
          <a:prstGeom prst="rect">
            <a:avLst/>
          </a:prstGeom>
          <a:noFill/>
          <a:ln w="9525">
            <a:noFill/>
            <a:miter lim="800000"/>
            <a:headEnd/>
            <a:tailEnd/>
          </a:ln>
        </p:spPr>
        <p:txBody>
          <a:bodyPr lIns="91425" tIns="45700" rIns="91425" bIns="45700" anchor="ctr"/>
          <a:lstStyle/>
          <a:p>
            <a:pPr>
              <a:buClr>
                <a:srgbClr val="E24A18"/>
              </a:buClr>
              <a:buSzPct val="25000"/>
            </a:pPr>
            <a:r>
              <a:rPr lang="en-US" sz="3600">
                <a:solidFill>
                  <a:srgbClr val="E24A18"/>
                </a:solidFill>
              </a:rPr>
              <a:t>Le jeu vidéo : une grande diversité</a:t>
            </a:r>
          </a:p>
        </p:txBody>
      </p:sp>
      <p:sp>
        <p:nvSpPr>
          <p:cNvPr id="33796" name="Rectangle 3"/>
          <p:cNvSpPr txBox="1">
            <a:spLocks noChangeArrowheads="1"/>
          </p:cNvSpPr>
          <p:nvPr/>
        </p:nvSpPr>
        <p:spPr bwMode="auto">
          <a:xfrm>
            <a:off x="468313" y="1628775"/>
            <a:ext cx="8229600" cy="4525963"/>
          </a:xfrm>
          <a:prstGeom prst="rect">
            <a:avLst/>
          </a:prstGeom>
          <a:noFill/>
          <a:ln w="9525">
            <a:noFill/>
            <a:miter lim="800000"/>
            <a:headEnd/>
            <a:tailEnd/>
          </a:ln>
        </p:spPr>
        <p:txBody>
          <a:bodyPr/>
          <a:lstStyle/>
          <a:p>
            <a:endParaRPr lang="fr-FR" altLang="fr-FR" sz="1800"/>
          </a:p>
          <a:p>
            <a:endParaRPr lang="fr-FR" altLang="fr-FR" sz="1800"/>
          </a:p>
          <a:p>
            <a:endParaRPr lang="fr-FR" altLang="fr-FR" sz="1600"/>
          </a:p>
          <a:p>
            <a:endParaRPr lang="fr-FR" altLang="fr-FR" sz="1600"/>
          </a:p>
        </p:txBody>
      </p:sp>
      <p:sp>
        <p:nvSpPr>
          <p:cNvPr id="33797" name="Shape 136"/>
          <p:cNvSpPr txBox="1">
            <a:spLocks/>
          </p:cNvSpPr>
          <p:nvPr/>
        </p:nvSpPr>
        <p:spPr bwMode="auto">
          <a:xfrm>
            <a:off x="323850" y="1989138"/>
            <a:ext cx="8589963" cy="4525962"/>
          </a:xfrm>
          <a:prstGeom prst="rect">
            <a:avLst/>
          </a:prstGeom>
          <a:noFill/>
          <a:ln w="9525">
            <a:noFill/>
            <a:miter lim="800000"/>
            <a:headEnd/>
            <a:tailEnd/>
          </a:ln>
        </p:spPr>
        <p:txBody>
          <a:bodyPr lIns="91425" tIns="45700" rIns="91425" bIns="45700"/>
          <a:lstStyle/>
          <a:p>
            <a:pPr>
              <a:buClr>
                <a:srgbClr val="E24A18"/>
              </a:buClr>
              <a:buFont typeface="Arial" charset="0"/>
              <a:buChar char="»"/>
            </a:pPr>
            <a:r>
              <a:rPr lang="en-US" sz="2800">
                <a:solidFill>
                  <a:srgbClr val="3979AB"/>
                </a:solidFill>
              </a:rPr>
              <a:t> Large typologie de jeux : </a:t>
            </a:r>
            <a:br>
              <a:rPr lang="en-US" sz="2800">
                <a:solidFill>
                  <a:srgbClr val="3979AB"/>
                </a:solidFill>
              </a:rPr>
            </a:br>
            <a:r>
              <a:rPr lang="en-US" sz="2800">
                <a:solidFill>
                  <a:srgbClr val="3979AB"/>
                </a:solidFill>
              </a:rPr>
              <a:t>    aventure, réflexion, sport…</a:t>
            </a:r>
          </a:p>
          <a:p>
            <a:pPr>
              <a:buClr>
                <a:srgbClr val="E24A18"/>
              </a:buClr>
              <a:buFont typeface="Arial" charset="0"/>
              <a:buChar char="»"/>
            </a:pPr>
            <a:endParaRPr lang="en-US" sz="2800">
              <a:solidFill>
                <a:srgbClr val="3979AB"/>
              </a:solidFill>
            </a:endParaRPr>
          </a:p>
          <a:p>
            <a:pPr>
              <a:buClr>
                <a:srgbClr val="E24A18"/>
              </a:buClr>
              <a:buFont typeface="Arial" charset="0"/>
              <a:buChar char="»"/>
            </a:pPr>
            <a:r>
              <a:rPr lang="en-US" sz="2800">
                <a:solidFill>
                  <a:srgbClr val="3979AB"/>
                </a:solidFill>
              </a:rPr>
              <a:t> Supports et pratiques de jeu très variés : </a:t>
            </a:r>
            <a:br>
              <a:rPr lang="en-US" sz="2800">
                <a:solidFill>
                  <a:srgbClr val="3979AB"/>
                </a:solidFill>
              </a:rPr>
            </a:br>
            <a:r>
              <a:rPr lang="en-US" sz="2800">
                <a:solidFill>
                  <a:srgbClr val="3979AB"/>
                </a:solidFill>
              </a:rPr>
              <a:t>    ordinateur, console, téléphone portable, TV…</a:t>
            </a:r>
          </a:p>
          <a:p>
            <a:pPr>
              <a:buClr>
                <a:srgbClr val="E24A18"/>
              </a:buClr>
              <a:buFont typeface="Arial" charset="0"/>
              <a:buChar char="»"/>
            </a:pPr>
            <a:endParaRPr lang="en-US" sz="2800">
              <a:solidFill>
                <a:srgbClr val="3979AB"/>
              </a:solidFill>
            </a:endParaRPr>
          </a:p>
          <a:p>
            <a:pPr>
              <a:spcBef>
                <a:spcPts val="563"/>
              </a:spcBef>
              <a:buClr>
                <a:srgbClr val="E24A18"/>
              </a:buClr>
              <a:buFont typeface="Arial" charset="0"/>
              <a:buChar char="»"/>
            </a:pPr>
            <a:r>
              <a:rPr lang="en-US" sz="2800">
                <a:solidFill>
                  <a:srgbClr val="3979AB"/>
                </a:solidFill>
              </a:rPr>
              <a:t> Des jeux pour tous les âges </a:t>
            </a:r>
            <a:br>
              <a:rPr lang="en-US" sz="2800">
                <a:solidFill>
                  <a:srgbClr val="3979AB"/>
                </a:solidFill>
              </a:rPr>
            </a:br>
            <a:endParaRPr lang="en-US" sz="2800">
              <a:solidFill>
                <a:srgbClr val="3979AB"/>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22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E32F75DE-0B0D-41C9-9AAF-454334DB6B0B}" type="slidenum">
              <a:rPr lang="en-US" sz="1000"/>
              <a:pPr algn="r">
                <a:buClr>
                  <a:srgbClr val="000000"/>
                </a:buClr>
                <a:buSzPct val="25000"/>
                <a:buFont typeface="Arial" charset="0"/>
                <a:buNone/>
              </a:pPr>
              <a:t>10</a:t>
            </a:fld>
            <a:endParaRPr lang="en-US" sz="1000"/>
          </a:p>
        </p:txBody>
      </p:sp>
      <p:sp>
        <p:nvSpPr>
          <p:cNvPr id="51202" name="Shape 22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F5D6F35D-59CF-4450-8BA6-EFFF57BF47F9}" type="slidenum">
              <a:rPr lang="en-US" sz="1000"/>
              <a:pPr algn="r">
                <a:buClr>
                  <a:srgbClr val="000000"/>
                </a:buClr>
                <a:buSzPct val="25000"/>
                <a:buFont typeface="Arial" charset="0"/>
                <a:buNone/>
              </a:pPr>
              <a:t>10</a:t>
            </a:fld>
            <a:endParaRPr lang="en-US" sz="1000"/>
          </a:p>
        </p:txBody>
      </p:sp>
      <p:sp>
        <p:nvSpPr>
          <p:cNvPr id="51203" name="Shape 222"/>
          <p:cNvSpPr txBox="1">
            <a:spLocks noGrp="1"/>
          </p:cNvSpPr>
          <p:nvPr>
            <p:ph type="body" idx="4294967295"/>
          </p:nvPr>
        </p:nvSpPr>
        <p:spPr>
          <a:xfrm>
            <a:off x="250825" y="1557338"/>
            <a:ext cx="8893175" cy="1971675"/>
          </a:xfrm>
        </p:spPr>
        <p:txBody>
          <a:bodyPr tIns="45700" bIns="45700"/>
          <a:lstStyle/>
          <a:p>
            <a:pPr eaLnBrk="1" hangingPunct="1">
              <a:lnSpc>
                <a:spcPct val="80000"/>
              </a:lnSpc>
              <a:spcBef>
                <a:spcPts val="475"/>
              </a:spcBef>
              <a:buClr>
                <a:srgbClr val="E24A18"/>
              </a:buClr>
              <a:buFont typeface="Arial" charset="0"/>
              <a:buChar char="»"/>
            </a:pPr>
            <a:r>
              <a:rPr lang="en-US" sz="2400" smtClean="0">
                <a:solidFill>
                  <a:srgbClr val="3979AB"/>
                </a:solidFill>
                <a:latin typeface="Arial" charset="0"/>
                <a:cs typeface="Arial" charset="0"/>
              </a:rPr>
              <a:t> Les signaux d’alerte </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L’enfant s’isole</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Il ne vous parle plus, ni à ses amis</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Il vous ment sur le temps qu’il passe à jouer </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Ses résultats scolaires sont en baisse d’une façon inquiétante</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Il est irritable, fatigué, son alimentation est perturbée</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Il n’est plus du tout intéressé par ses autres activités (amis, sports, loisirs, …)</a:t>
            </a:r>
          </a:p>
          <a:p>
            <a:pPr marL="1143000" lvl="2" indent="-228600" eaLnBrk="1" hangingPunct="1">
              <a:lnSpc>
                <a:spcPct val="80000"/>
              </a:lnSpc>
              <a:spcBef>
                <a:spcPts val="363"/>
              </a:spcBef>
              <a:buClr>
                <a:srgbClr val="E24A18"/>
              </a:buClr>
              <a:buFont typeface="Noto Symbol"/>
              <a:buChar char="▪"/>
            </a:pPr>
            <a:endParaRPr lang="en-US" sz="1800" smtClean="0">
              <a:latin typeface="Arial" charset="0"/>
              <a:cs typeface="Arial" charset="0"/>
            </a:endParaRPr>
          </a:p>
          <a:p>
            <a:pPr eaLnBrk="1" hangingPunct="1">
              <a:lnSpc>
                <a:spcPct val="80000"/>
              </a:lnSpc>
              <a:spcBef>
                <a:spcPts val="363"/>
              </a:spcBef>
              <a:buClr>
                <a:srgbClr val="E24A18"/>
              </a:buClr>
            </a:pPr>
            <a:endParaRPr lang="fr-FR" sz="2400" smtClean="0">
              <a:solidFill>
                <a:srgbClr val="3979AB"/>
              </a:solidFill>
              <a:latin typeface="Arial" charset="0"/>
              <a:cs typeface="Arial" charset="0"/>
            </a:endParaRPr>
          </a:p>
        </p:txBody>
      </p:sp>
      <p:sp>
        <p:nvSpPr>
          <p:cNvPr id="51204" name="Shape 223"/>
          <p:cNvSpPr txBox="1">
            <a:spLocks noGrp="1"/>
          </p:cNvSpPr>
          <p:nvPr>
            <p:ph type="title" idx="4294967295"/>
          </p:nvPr>
        </p:nvSpPr>
        <p:spPr>
          <a:xfrm>
            <a:off x="1403350" y="146050"/>
            <a:ext cx="7138988" cy="1143000"/>
          </a:xfrm>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Trop, c’est combien ?</a:t>
            </a:r>
          </a:p>
        </p:txBody>
      </p:sp>
      <p:sp>
        <p:nvSpPr>
          <p:cNvPr id="51205" name="Shape 224"/>
          <p:cNvSpPr txBox="1">
            <a:spLocks noChangeArrowheads="1"/>
          </p:cNvSpPr>
          <p:nvPr/>
        </p:nvSpPr>
        <p:spPr bwMode="auto">
          <a:xfrm>
            <a:off x="1116013" y="3716338"/>
            <a:ext cx="7138987" cy="433387"/>
          </a:xfrm>
          <a:prstGeom prst="rect">
            <a:avLst/>
          </a:prstGeom>
          <a:noFill/>
          <a:ln w="9525">
            <a:noFill/>
            <a:miter lim="800000"/>
            <a:headEnd/>
            <a:tailEnd/>
          </a:ln>
        </p:spPr>
        <p:txBody>
          <a:bodyPr lIns="91425" tIns="45700" rIns="91425" bIns="45700" anchor="ctr"/>
          <a:lstStyle/>
          <a:p>
            <a:pPr algn="ctr">
              <a:buClr>
                <a:srgbClr val="E24A18"/>
              </a:buClr>
              <a:buSzPct val="200000"/>
              <a:buFont typeface="Arial" charset="0"/>
              <a:buChar char="»"/>
            </a:pPr>
            <a:r>
              <a:rPr lang="en-US"/>
              <a:t> </a:t>
            </a:r>
            <a:r>
              <a:rPr lang="en-US" sz="2400">
                <a:solidFill>
                  <a:srgbClr val="3979AB"/>
                </a:solidFill>
              </a:rPr>
              <a:t>On fait quoi ?</a:t>
            </a:r>
            <a:endParaRPr lang="en-US" sz="2400">
              <a:solidFill>
                <a:srgbClr val="E24A18"/>
              </a:solidFill>
            </a:endParaRPr>
          </a:p>
        </p:txBody>
      </p:sp>
      <p:sp>
        <p:nvSpPr>
          <p:cNvPr id="51206" name="Shape 225"/>
          <p:cNvSpPr txBox="1">
            <a:spLocks noChangeArrowheads="1"/>
          </p:cNvSpPr>
          <p:nvPr/>
        </p:nvSpPr>
        <p:spPr bwMode="auto">
          <a:xfrm>
            <a:off x="287338" y="4149725"/>
            <a:ext cx="8856662" cy="2232025"/>
          </a:xfrm>
          <a:prstGeom prst="rect">
            <a:avLst/>
          </a:prstGeom>
          <a:noFill/>
          <a:ln w="9525">
            <a:noFill/>
            <a:miter lim="800000"/>
            <a:headEnd/>
            <a:tailEnd/>
          </a:ln>
        </p:spPr>
        <p:txBody>
          <a:bodyPr lIns="91425" tIns="45700" rIns="91425" bIns="45700"/>
          <a:lstStyle/>
          <a:p>
            <a:pPr marL="742950" lvl="1" indent="-285750">
              <a:lnSpc>
                <a:spcPct val="80000"/>
              </a:lnSpc>
              <a:buClr>
                <a:srgbClr val="E24A18"/>
              </a:buClr>
              <a:buSzPct val="100000"/>
              <a:buFont typeface="Noto Symbol"/>
              <a:buChar char="▪"/>
            </a:pPr>
            <a:r>
              <a:rPr lang="en-US" sz="1800"/>
              <a:t>On ne fait pas l’autruche</a:t>
            </a:r>
          </a:p>
          <a:p>
            <a:pPr marL="742950" lvl="1" indent="-285750">
              <a:lnSpc>
                <a:spcPct val="80000"/>
              </a:lnSpc>
              <a:spcBef>
                <a:spcPts val="363"/>
              </a:spcBef>
              <a:buClr>
                <a:srgbClr val="E24A18"/>
              </a:buClr>
              <a:buSzPct val="100000"/>
              <a:buFont typeface="Noto Symbol"/>
              <a:buChar char="▪"/>
            </a:pPr>
            <a:r>
              <a:rPr lang="en-US" sz="1800"/>
              <a:t>On en discute avec lui</a:t>
            </a:r>
          </a:p>
          <a:p>
            <a:pPr marL="742950" lvl="1" indent="-285750">
              <a:lnSpc>
                <a:spcPct val="80000"/>
              </a:lnSpc>
              <a:spcBef>
                <a:spcPts val="363"/>
              </a:spcBef>
              <a:buClr>
                <a:srgbClr val="E24A18"/>
              </a:buClr>
              <a:buSzPct val="100000"/>
              <a:buFont typeface="Noto Symbol"/>
              <a:buChar char="▪"/>
            </a:pPr>
            <a:r>
              <a:rPr lang="en-US" sz="1800"/>
              <a:t>On cherche à savoir pourquoi il joue autant :</a:t>
            </a:r>
            <a:br>
              <a:rPr lang="en-US" sz="1800"/>
            </a:br>
            <a:r>
              <a:rPr lang="en-US" sz="1800" i="1"/>
              <a:t>une passion qu’il n’arrive pas à canaliser ? Il s’ennuie, il a des soucis à l’école ou à la maison ? Il traverse une période difficile, il est mal dans sa peau?..</a:t>
            </a:r>
          </a:p>
          <a:p>
            <a:pPr marL="742950" lvl="1" indent="-285750">
              <a:lnSpc>
                <a:spcPct val="80000"/>
              </a:lnSpc>
              <a:spcBef>
                <a:spcPts val="363"/>
              </a:spcBef>
              <a:buClr>
                <a:srgbClr val="E24A18"/>
              </a:buClr>
              <a:buSzPct val="100000"/>
              <a:buFont typeface="Noto Symbol"/>
              <a:buChar char="▪"/>
            </a:pPr>
            <a:r>
              <a:rPr lang="en-US" sz="1800"/>
              <a:t>On lui propose d’autres activités pour qu’il se coupe du jeu</a:t>
            </a:r>
          </a:p>
          <a:p>
            <a:pPr marL="742950" lvl="1" indent="-285750">
              <a:lnSpc>
                <a:spcPct val="80000"/>
              </a:lnSpc>
              <a:spcBef>
                <a:spcPts val="363"/>
              </a:spcBef>
              <a:buClr>
                <a:srgbClr val="E24A18"/>
              </a:buClr>
              <a:buSzPct val="100000"/>
              <a:buFont typeface="Noto Symbol"/>
              <a:buChar char="▪"/>
            </a:pPr>
            <a:r>
              <a:rPr lang="en-US" sz="1800"/>
              <a:t>On en parle à son médecin généraliste</a:t>
            </a:r>
          </a:p>
          <a:p>
            <a:pPr marL="742950" lvl="1" indent="-285750">
              <a:lnSpc>
                <a:spcPct val="80000"/>
              </a:lnSpc>
              <a:spcBef>
                <a:spcPts val="363"/>
              </a:spcBef>
              <a:buClr>
                <a:srgbClr val="E24A18"/>
              </a:buClr>
              <a:buSzPct val="100000"/>
              <a:buFont typeface="Noto Symbol"/>
              <a:buChar char="▪"/>
            </a:pPr>
            <a:r>
              <a:rPr lang="en-US" sz="1800"/>
              <a:t>On peut consulter des spécialistes si ça ne s’arrange pas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hape 230"/>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53250" name="Shape 23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0543FBB3-6004-4F87-B729-705A423B4F43}" type="slidenum">
              <a:rPr lang="en-US" sz="1000"/>
              <a:pPr algn="r">
                <a:buClr>
                  <a:srgbClr val="000000"/>
                </a:buClr>
                <a:buSzPct val="25000"/>
                <a:buFont typeface="Arial" charset="0"/>
                <a:buNone/>
              </a:pPr>
              <a:t>11</a:t>
            </a:fld>
            <a:endParaRPr lang="en-US" sz="1000"/>
          </a:p>
        </p:txBody>
      </p:sp>
      <p:sp>
        <p:nvSpPr>
          <p:cNvPr id="53251" name="Shape 233"/>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7734F29F-C062-4CAD-8720-88F5E3CE3423}" type="slidenum">
              <a:rPr lang="en-US" sz="1000"/>
              <a:pPr algn="r">
                <a:buClr>
                  <a:srgbClr val="000000"/>
                </a:buClr>
                <a:buSzPct val="25000"/>
                <a:buFont typeface="Arial" charset="0"/>
                <a:buNone/>
              </a:pPr>
              <a:t>11</a:t>
            </a:fld>
            <a:endParaRPr lang="en-US" sz="1000"/>
          </a:p>
        </p:txBody>
      </p:sp>
      <p:sp>
        <p:nvSpPr>
          <p:cNvPr id="53252" name="Shape 234"/>
          <p:cNvSpPr txBox="1">
            <a:spLocks noGrp="1"/>
          </p:cNvSpPr>
          <p:nvPr>
            <p:ph type="title" idx="4294967295"/>
          </p:nvPr>
        </p:nvSpPr>
        <p:spPr>
          <a:xfrm>
            <a:off x="539750" y="1700213"/>
            <a:ext cx="7570788" cy="3457575"/>
          </a:xfrm>
        </p:spPr>
        <p:txBody>
          <a:bodyPr tIns="45700" bIns="45700"/>
          <a:lstStyle/>
          <a:p>
            <a:pPr algn="ctr" eaLnBrk="1" hangingPunct="1">
              <a:buClr>
                <a:srgbClr val="77B036"/>
              </a:buClr>
              <a:buSzPct val="25000"/>
            </a:pPr>
            <a:r>
              <a:rPr lang="en-US" sz="6600" smtClean="0">
                <a:solidFill>
                  <a:srgbClr val="77B036"/>
                </a:solidFill>
                <a:latin typeface="Arial" charset="0"/>
                <a:cs typeface="Arial" charset="0"/>
              </a:rPr>
              <a:t>Quel jeu pour </a:t>
            </a:r>
            <a:br>
              <a:rPr lang="en-US" sz="6600" smtClean="0">
                <a:solidFill>
                  <a:srgbClr val="77B036"/>
                </a:solidFill>
                <a:latin typeface="Arial" charset="0"/>
                <a:cs typeface="Arial" charset="0"/>
              </a:rPr>
            </a:br>
            <a:r>
              <a:rPr lang="en-US" sz="6600" smtClean="0">
                <a:solidFill>
                  <a:srgbClr val="77B036"/>
                </a:solidFill>
                <a:latin typeface="Arial" charset="0"/>
                <a:cs typeface="Arial" charset="0"/>
              </a:rPr>
              <a:t>quel âge ?</a:t>
            </a:r>
          </a:p>
        </p:txBody>
      </p:sp>
      <p:sp>
        <p:nvSpPr>
          <p:cNvPr id="53253" name="Shape 235"/>
          <p:cNvSpPr>
            <a:spLocks noChangeAspect="1" noChangeArrowheads="1"/>
          </p:cNvSpPr>
          <p:nvPr/>
        </p:nvSpPr>
        <p:spPr bwMode="auto">
          <a:xfrm>
            <a:off x="6451600" y="3357563"/>
            <a:ext cx="2692400" cy="2952750"/>
          </a:xfrm>
          <a:prstGeom prst="rect">
            <a:avLst/>
          </a:prstGeom>
          <a:solidFill>
            <a:srgbClr val="FFFFFF"/>
          </a:solidFill>
          <a:ln w="9525">
            <a:noFill/>
            <a:miter lim="800000"/>
            <a:headEnd/>
            <a:tailEnd/>
          </a:ln>
        </p:spPr>
        <p:txBody>
          <a:bodyPr/>
          <a:lstStyle/>
          <a:p>
            <a:endParaRPr lang="fr-F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240"/>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55298" name="Shape 24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A36511DE-3131-43DF-A0D6-F9C2AD80B844}" type="slidenum">
              <a:rPr lang="en-US" sz="1000"/>
              <a:pPr algn="r">
                <a:buClr>
                  <a:srgbClr val="000000"/>
                </a:buClr>
                <a:buSzPct val="25000"/>
                <a:buFont typeface="Arial" charset="0"/>
                <a:buNone/>
              </a:pPr>
              <a:t>12</a:t>
            </a:fld>
            <a:endParaRPr lang="en-US" sz="1000"/>
          </a:p>
        </p:txBody>
      </p:sp>
      <p:sp>
        <p:nvSpPr>
          <p:cNvPr id="55299" name="Shape 243"/>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285B7C9E-B5DA-4AE1-844C-173FC25A1391}" type="slidenum">
              <a:rPr lang="en-US" sz="1000"/>
              <a:pPr algn="r">
                <a:buClr>
                  <a:srgbClr val="000000"/>
                </a:buClr>
                <a:buSzPct val="25000"/>
                <a:buFont typeface="Arial" charset="0"/>
                <a:buNone/>
              </a:pPr>
              <a:t>12</a:t>
            </a:fld>
            <a:endParaRPr lang="en-US" sz="1000"/>
          </a:p>
        </p:txBody>
      </p:sp>
      <p:sp>
        <p:nvSpPr>
          <p:cNvPr id="55300" name="Shape 244"/>
          <p:cNvSpPr txBox="1">
            <a:spLocks noGrp="1"/>
          </p:cNvSpPr>
          <p:nvPr>
            <p:ph type="title" idx="4294967295"/>
          </p:nvPr>
        </p:nvSpPr>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On les laisse jouer à quoi ?</a:t>
            </a:r>
          </a:p>
        </p:txBody>
      </p:sp>
      <p:sp>
        <p:nvSpPr>
          <p:cNvPr id="55301" name="Shape 245"/>
          <p:cNvSpPr txBox="1">
            <a:spLocks noGrp="1"/>
          </p:cNvSpPr>
          <p:nvPr>
            <p:ph type="body" idx="4294967295"/>
          </p:nvPr>
        </p:nvSpPr>
        <p:spPr>
          <a:xfrm>
            <a:off x="684213" y="1916113"/>
            <a:ext cx="8229600" cy="4525962"/>
          </a:xfrm>
        </p:spPr>
        <p:txBody>
          <a:bodyPr tIns="45700" bIns="45700"/>
          <a:lstStyle/>
          <a:p>
            <a:pPr eaLnBrk="1" hangingPunct="1">
              <a:buClr>
                <a:srgbClr val="E24A18"/>
              </a:buClr>
              <a:buFont typeface="Arial" charset="0"/>
              <a:buChar char="»"/>
            </a:pPr>
            <a:r>
              <a:rPr lang="en-US" sz="2400" smtClean="0">
                <a:solidFill>
                  <a:srgbClr val="3979AB"/>
                </a:solidFill>
                <a:latin typeface="Arial" charset="0"/>
                <a:cs typeface="Arial" charset="0"/>
              </a:rPr>
              <a:t> Différents types de jeux, différents types d’enjeux et d’âge recommandé</a:t>
            </a:r>
          </a:p>
          <a:p>
            <a:pPr eaLnBrk="1" hangingPunct="1">
              <a:buClr>
                <a:srgbClr val="E24A18"/>
              </a:buClr>
              <a:buSzPct val="25000"/>
            </a:pPr>
            <a:endParaRPr lang="en-US" sz="2400" smtClean="0">
              <a:solidFill>
                <a:srgbClr val="3979AB"/>
              </a:solidFill>
              <a:latin typeface="Arial" charset="0"/>
              <a:cs typeface="Arial" charset="0"/>
            </a:endParaRPr>
          </a:p>
          <a:p>
            <a:pPr marL="742950" lvl="1" indent="-285750">
              <a:buClr>
                <a:srgbClr val="E24A18"/>
              </a:buClr>
              <a:buFont typeface="Wingdings" pitchFamily="2" charset="2"/>
              <a:buChar char="§"/>
            </a:pPr>
            <a:r>
              <a:rPr lang="en-US" sz="2000" smtClean="0">
                <a:latin typeface="Arial" charset="0"/>
                <a:cs typeface="Arial" charset="0"/>
              </a:rPr>
              <a:t>Petits jeux flashs, application sur mobile ou tablette</a:t>
            </a:r>
          </a:p>
          <a:p>
            <a:pPr marL="742950" lvl="1" indent="-285750">
              <a:buClr>
                <a:srgbClr val="E24A18"/>
              </a:buClr>
              <a:buFont typeface="Wingdings" pitchFamily="2" charset="2"/>
              <a:buChar char="§"/>
            </a:pPr>
            <a:r>
              <a:rPr lang="en-US" sz="2000" smtClean="0">
                <a:latin typeface="Arial" charset="0"/>
                <a:cs typeface="Arial" charset="0"/>
              </a:rPr>
              <a:t>Jeux de réflexion, jeux d’action, jeux de sport…</a:t>
            </a:r>
          </a:p>
          <a:p>
            <a:pPr marL="742950" lvl="1" indent="-285750">
              <a:buClr>
                <a:srgbClr val="E24A18"/>
              </a:buClr>
              <a:buFont typeface="Wingdings" pitchFamily="2" charset="2"/>
              <a:buChar char="§"/>
            </a:pPr>
            <a:r>
              <a:rPr lang="en-US" sz="2000" smtClean="0">
                <a:latin typeface="Arial" charset="0"/>
                <a:cs typeface="Arial" charset="0"/>
              </a:rPr>
              <a:t>Applis</a:t>
            </a:r>
          </a:p>
          <a:p>
            <a:pPr marL="742950" lvl="1" indent="-285750">
              <a:buClr>
                <a:srgbClr val="E24A18"/>
              </a:buClr>
              <a:buFont typeface="Wingdings" pitchFamily="2" charset="2"/>
              <a:buChar char="§"/>
            </a:pPr>
            <a:r>
              <a:rPr lang="en-US" sz="2000" smtClean="0">
                <a:latin typeface="Arial" charset="0"/>
                <a:cs typeface="Arial" charset="0"/>
              </a:rPr>
              <a:t>Jeux sociaux</a:t>
            </a:r>
          </a:p>
          <a:p>
            <a:pPr marL="742950" lvl="1" indent="-285750">
              <a:buClr>
                <a:srgbClr val="E24A18"/>
              </a:buClr>
              <a:buFont typeface="Wingdings" pitchFamily="2" charset="2"/>
              <a:buChar char="§"/>
            </a:pPr>
            <a:r>
              <a:rPr lang="en-US" sz="2000" smtClean="0">
                <a:latin typeface="Arial" charset="0"/>
                <a:cs typeface="Arial" charset="0"/>
              </a:rPr>
              <a:t>En réseau ou pas</a:t>
            </a:r>
            <a:endParaRPr lang="fr-FR" sz="2000" smtClean="0">
              <a:latin typeface="Arial" charset="0"/>
              <a:cs typeface="Arial" charset="0"/>
            </a:endParaRPr>
          </a:p>
          <a:p>
            <a:pPr marL="742950" lvl="1" indent="-285750"/>
            <a:endParaRPr lang="fr-FR" sz="2000" smtClean="0">
              <a:latin typeface="Arial" charset="0"/>
              <a:cs typeface="Arial" charset="0"/>
            </a:endParaRPr>
          </a:p>
          <a:p>
            <a:pPr marL="742950" lvl="1" indent="-285750"/>
            <a:endParaRPr lang="fr-FR" smtClean="0">
              <a:latin typeface="Arial" charset="0"/>
              <a:cs typeface="Arial" charset="0"/>
            </a:endParaRPr>
          </a:p>
          <a:p>
            <a:pPr marL="742950" lvl="1" indent="-285750"/>
            <a:endParaRPr lang="fr-FR" smtClean="0">
              <a:latin typeface="Arial" charset="0"/>
              <a:cs typeface="Arial" charset="0"/>
            </a:endParaRPr>
          </a:p>
          <a:p>
            <a:pPr eaLnBrk="1" hangingPunct="1">
              <a:buClr>
                <a:srgbClr val="E24A18"/>
              </a:buClr>
              <a:buSzPct val="25000"/>
            </a:pPr>
            <a:endParaRPr lang="en-US" smtClean="0">
              <a:solidFill>
                <a:srgbClr val="3979AB"/>
              </a:solidFill>
              <a:latin typeface="Arial" charset="0"/>
              <a:cs typeface="Arial" charset="0"/>
            </a:endParaRPr>
          </a:p>
        </p:txBody>
      </p:sp>
      <p:pic>
        <p:nvPicPr>
          <p:cNvPr id="55302" name="Shape 246"/>
          <p:cNvPicPr preferRelativeResize="0">
            <a:picLocks noChangeAspect="1" noChangeArrowheads="1"/>
          </p:cNvPicPr>
          <p:nvPr/>
        </p:nvPicPr>
        <p:blipFill>
          <a:blip r:embed="rId3"/>
          <a:srcRect/>
          <a:stretch>
            <a:fillRect/>
          </a:stretch>
        </p:blipFill>
        <p:spPr bwMode="auto">
          <a:xfrm>
            <a:off x="5724525" y="4252913"/>
            <a:ext cx="2476500" cy="22002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240"/>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57346" name="Shape 24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048C76B9-181F-4FF6-BE06-27D0E8F6F2DE}" type="slidenum">
              <a:rPr lang="en-US" sz="1000"/>
              <a:pPr algn="r">
                <a:buClr>
                  <a:srgbClr val="000000"/>
                </a:buClr>
                <a:buSzPct val="25000"/>
                <a:buFont typeface="Arial" charset="0"/>
                <a:buNone/>
              </a:pPr>
              <a:t>13</a:t>
            </a:fld>
            <a:endParaRPr lang="en-US" sz="1000"/>
          </a:p>
        </p:txBody>
      </p:sp>
      <p:sp>
        <p:nvSpPr>
          <p:cNvPr id="57347" name="Shape 243"/>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C938C64B-24F7-4FA3-A941-51BC2E4B466A}" type="slidenum">
              <a:rPr lang="en-US" sz="1000"/>
              <a:pPr algn="r">
                <a:buClr>
                  <a:srgbClr val="000000"/>
                </a:buClr>
                <a:buSzPct val="25000"/>
                <a:buFont typeface="Arial" charset="0"/>
                <a:buNone/>
              </a:pPr>
              <a:t>13</a:t>
            </a:fld>
            <a:endParaRPr lang="en-US" sz="1000"/>
          </a:p>
        </p:txBody>
      </p:sp>
      <p:sp>
        <p:nvSpPr>
          <p:cNvPr id="57348" name="Shape 244"/>
          <p:cNvSpPr txBox="1">
            <a:spLocks noGrp="1"/>
          </p:cNvSpPr>
          <p:nvPr>
            <p:ph type="title" idx="4294967295"/>
          </p:nvPr>
        </p:nvSpPr>
        <p:spPr/>
        <p:txBody>
          <a:bodyPr tIns="45700" bIns="45700"/>
          <a:lstStyle/>
          <a:p>
            <a:pPr algn="ctr" eaLnBrk="1" hangingPunct="1">
              <a:buClr>
                <a:srgbClr val="E24A18"/>
              </a:buClr>
              <a:buSzPct val="25000"/>
            </a:pPr>
            <a:r>
              <a:rPr lang="en-US" sz="3200" smtClean="0">
                <a:solidFill>
                  <a:srgbClr val="E24A18"/>
                </a:solidFill>
                <a:latin typeface="Arial" charset="0"/>
                <a:cs typeface="Arial" charset="0"/>
              </a:rPr>
              <a:t>A chaque type de jeu, ses enjeux 1/2</a:t>
            </a:r>
          </a:p>
        </p:txBody>
      </p:sp>
      <p:sp>
        <p:nvSpPr>
          <p:cNvPr id="57349" name="Shape 245"/>
          <p:cNvSpPr txBox="1">
            <a:spLocks noGrp="1"/>
          </p:cNvSpPr>
          <p:nvPr>
            <p:ph type="body" idx="4294967295"/>
          </p:nvPr>
        </p:nvSpPr>
        <p:spPr>
          <a:xfrm>
            <a:off x="684213" y="1916113"/>
            <a:ext cx="8229600" cy="4525962"/>
          </a:xfrm>
        </p:spPr>
        <p:txBody>
          <a:bodyPr tIns="45700" bIns="45700"/>
          <a:lstStyle/>
          <a:p>
            <a:pPr eaLnBrk="1" hangingPunct="1">
              <a:buClr>
                <a:srgbClr val="E24A18"/>
              </a:buClr>
              <a:buFont typeface="Arial" charset="0"/>
              <a:buChar char="»"/>
            </a:pPr>
            <a:r>
              <a:rPr lang="en-US" sz="2400" smtClean="0">
                <a:solidFill>
                  <a:srgbClr val="3979AB"/>
                </a:solidFill>
                <a:latin typeface="Arial" charset="0"/>
                <a:cs typeface="Arial" charset="0"/>
              </a:rPr>
              <a:t> Petits jeux en flash </a:t>
            </a:r>
          </a:p>
          <a:p>
            <a:pPr marL="742950" lvl="1" indent="-285750" eaLnBrk="1" hangingPunct="1">
              <a:buClr>
                <a:srgbClr val="E24A18"/>
              </a:buClr>
              <a:buFont typeface="Wingdings" pitchFamily="2" charset="2"/>
              <a:buChar char="§"/>
            </a:pPr>
            <a:r>
              <a:rPr lang="en-US" sz="2000" smtClean="0">
                <a:latin typeface="Arial" charset="0"/>
                <a:cs typeface="Arial" charset="0"/>
              </a:rPr>
              <a:t>Publicité, données personnelles, pop ups, chats, comportements compulsifs</a:t>
            </a:r>
          </a:p>
          <a:p>
            <a:pPr eaLnBrk="1" hangingPunct="1">
              <a:buClr>
                <a:srgbClr val="E24A18"/>
              </a:buClr>
              <a:buFont typeface="Arial" charset="0"/>
              <a:buChar char="»"/>
            </a:pPr>
            <a:endParaRPr lang="en-US" sz="2000" smtClean="0">
              <a:latin typeface="Arial" charset="0"/>
              <a:cs typeface="Arial" charset="0"/>
            </a:endParaRPr>
          </a:p>
          <a:p>
            <a:pPr eaLnBrk="1" hangingPunct="1">
              <a:buClr>
                <a:srgbClr val="E24A18"/>
              </a:buClr>
              <a:buFont typeface="Arial" charset="0"/>
              <a:buChar char="»"/>
            </a:pPr>
            <a:r>
              <a:rPr lang="en-US" sz="2400" smtClean="0">
                <a:solidFill>
                  <a:srgbClr val="3979AB"/>
                </a:solidFill>
                <a:latin typeface="Arial" charset="0"/>
                <a:cs typeface="Arial" charset="0"/>
              </a:rPr>
              <a:t> Jeux massivement multi-joueurs (MMORPG : Massively Multiplayer Online Role Playing Game) – univers persistant</a:t>
            </a:r>
          </a:p>
          <a:p>
            <a:pPr marL="742950" lvl="1" indent="-285750">
              <a:buClr>
                <a:srgbClr val="E24A18"/>
              </a:buClr>
              <a:buFont typeface="Wingdings" pitchFamily="2" charset="2"/>
              <a:buChar char="§"/>
            </a:pPr>
            <a:r>
              <a:rPr lang="en-US" sz="2000" smtClean="0">
                <a:latin typeface="Arial" charset="0"/>
                <a:cs typeface="Arial" charset="0"/>
              </a:rPr>
              <a:t>Temps , rencontres, dépenses</a:t>
            </a:r>
          </a:p>
          <a:p>
            <a:pPr marL="742950" lvl="1" indent="-285750">
              <a:buClr>
                <a:srgbClr val="E24A18"/>
              </a:buClr>
              <a:buFont typeface="Wingdings" pitchFamily="2" charset="2"/>
              <a:buChar char="§"/>
            </a:pPr>
            <a:endParaRPr lang="en-US" sz="2000" smtClean="0">
              <a:latin typeface="Arial" charset="0"/>
              <a:cs typeface="Arial" charset="0"/>
            </a:endParaRPr>
          </a:p>
          <a:p>
            <a:pPr marL="742950" lvl="1" indent="-285750">
              <a:buClr>
                <a:srgbClr val="E24A18"/>
              </a:buClr>
              <a:buFont typeface="Wingdings" pitchFamily="2" charset="2"/>
              <a:buChar char="§"/>
            </a:pPr>
            <a:endParaRPr lang="en-US" sz="2000" smtClean="0">
              <a:latin typeface="Arial" charset="0"/>
              <a:cs typeface="Arial" charset="0"/>
            </a:endParaRPr>
          </a:p>
          <a:p>
            <a:pPr marL="742950" lvl="1" indent="-285750"/>
            <a:endParaRPr lang="fr-FR" sz="2000" smtClean="0">
              <a:latin typeface="Arial" charset="0"/>
              <a:cs typeface="Arial" charset="0"/>
            </a:endParaRPr>
          </a:p>
          <a:p>
            <a:pPr marL="742950" lvl="1" indent="-285750"/>
            <a:endParaRPr lang="fr-FR" smtClean="0">
              <a:latin typeface="Arial" charset="0"/>
              <a:cs typeface="Arial" charset="0"/>
            </a:endParaRPr>
          </a:p>
          <a:p>
            <a:pPr marL="742950" lvl="1" indent="-285750"/>
            <a:endParaRPr lang="fr-FR" smtClean="0">
              <a:latin typeface="Arial" charset="0"/>
              <a:cs typeface="Arial" charset="0"/>
            </a:endParaRPr>
          </a:p>
          <a:p>
            <a:pPr eaLnBrk="1" hangingPunct="1">
              <a:buClr>
                <a:srgbClr val="E24A18"/>
              </a:buClr>
              <a:buSzPct val="25000"/>
            </a:pPr>
            <a:endParaRPr lang="en-US" smtClean="0">
              <a:solidFill>
                <a:srgbClr val="3979AB"/>
              </a:solidFill>
              <a:latin typeface="Arial" charset="0"/>
              <a:cs typeface="Arial" charset="0"/>
            </a:endParaRPr>
          </a:p>
        </p:txBody>
      </p:sp>
      <p:pic>
        <p:nvPicPr>
          <p:cNvPr id="57350" name="Picture 9"/>
          <p:cNvPicPr>
            <a:picLocks noChangeAspect="1" noChangeArrowheads="1"/>
          </p:cNvPicPr>
          <p:nvPr/>
        </p:nvPicPr>
        <p:blipFill>
          <a:blip r:embed="rId3"/>
          <a:srcRect/>
          <a:stretch>
            <a:fillRect/>
          </a:stretch>
        </p:blipFill>
        <p:spPr bwMode="auto">
          <a:xfrm>
            <a:off x="2484438" y="4797425"/>
            <a:ext cx="4638675" cy="10763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240"/>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59394" name="Shape 24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FE875080-975B-4CF4-A2C0-E8BF8D8E8666}" type="slidenum">
              <a:rPr lang="en-US" sz="1000"/>
              <a:pPr algn="r">
                <a:buClr>
                  <a:srgbClr val="000000"/>
                </a:buClr>
                <a:buSzPct val="25000"/>
                <a:buFont typeface="Arial" charset="0"/>
                <a:buNone/>
              </a:pPr>
              <a:t>14</a:t>
            </a:fld>
            <a:endParaRPr lang="en-US" sz="1000"/>
          </a:p>
        </p:txBody>
      </p:sp>
      <p:sp>
        <p:nvSpPr>
          <p:cNvPr id="59395" name="Shape 243"/>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21D463A4-A9B1-48C4-9BF6-DF5D6707FF58}" type="slidenum">
              <a:rPr lang="en-US" sz="1000"/>
              <a:pPr algn="r">
                <a:buClr>
                  <a:srgbClr val="000000"/>
                </a:buClr>
                <a:buSzPct val="25000"/>
                <a:buFont typeface="Arial" charset="0"/>
                <a:buNone/>
              </a:pPr>
              <a:t>14</a:t>
            </a:fld>
            <a:endParaRPr lang="en-US" sz="1000"/>
          </a:p>
        </p:txBody>
      </p:sp>
      <p:sp>
        <p:nvSpPr>
          <p:cNvPr id="59396" name="Shape 244"/>
          <p:cNvSpPr txBox="1">
            <a:spLocks noGrp="1"/>
          </p:cNvSpPr>
          <p:nvPr>
            <p:ph type="title" idx="4294967295"/>
          </p:nvPr>
        </p:nvSpPr>
        <p:spPr/>
        <p:txBody>
          <a:bodyPr tIns="45700" bIns="45700"/>
          <a:lstStyle/>
          <a:p>
            <a:pPr algn="ctr" eaLnBrk="1" hangingPunct="1">
              <a:buClr>
                <a:srgbClr val="E24A18"/>
              </a:buClr>
              <a:buSzPct val="25000"/>
            </a:pPr>
            <a:r>
              <a:rPr lang="en-US" sz="3200" smtClean="0">
                <a:solidFill>
                  <a:srgbClr val="E24A18"/>
                </a:solidFill>
                <a:latin typeface="Arial" charset="0"/>
                <a:cs typeface="Arial" charset="0"/>
              </a:rPr>
              <a:t>A chaque type de jeu, ses enjeux 2/2</a:t>
            </a:r>
          </a:p>
        </p:txBody>
      </p:sp>
      <p:sp>
        <p:nvSpPr>
          <p:cNvPr id="59397" name="Shape 245"/>
          <p:cNvSpPr txBox="1">
            <a:spLocks noGrp="1"/>
          </p:cNvSpPr>
          <p:nvPr>
            <p:ph type="body" idx="4294967295"/>
          </p:nvPr>
        </p:nvSpPr>
        <p:spPr>
          <a:xfrm>
            <a:off x="395288" y="1268413"/>
            <a:ext cx="8445500" cy="4897437"/>
          </a:xfrm>
        </p:spPr>
        <p:txBody>
          <a:bodyPr tIns="45700" bIns="45700"/>
          <a:lstStyle/>
          <a:p>
            <a:pPr eaLnBrk="1" hangingPunct="1">
              <a:buClr>
                <a:srgbClr val="E24A18"/>
              </a:buClr>
              <a:buFont typeface="Arial" charset="0"/>
              <a:buChar char="»"/>
            </a:pPr>
            <a:r>
              <a:rPr lang="en-US" sz="2400" smtClean="0">
                <a:solidFill>
                  <a:srgbClr val="3979AB"/>
                </a:solidFill>
                <a:latin typeface="Arial" charset="0"/>
                <a:cs typeface="Arial" charset="0"/>
              </a:rPr>
              <a:t>Mondes virtuels</a:t>
            </a:r>
          </a:p>
          <a:p>
            <a:pPr marL="742950" lvl="1" indent="-285750" eaLnBrk="1" hangingPunct="1">
              <a:buClr>
                <a:srgbClr val="E24A18"/>
              </a:buClr>
              <a:buFont typeface="Wingdings" pitchFamily="2" charset="2"/>
              <a:buChar char="§"/>
            </a:pPr>
            <a:r>
              <a:rPr lang="en-US" sz="2000" smtClean="0">
                <a:latin typeface="Arial" charset="0"/>
                <a:cs typeface="Arial" charset="0"/>
              </a:rPr>
              <a:t>Temps, argent, rencontres</a:t>
            </a:r>
          </a:p>
          <a:p>
            <a:pPr marL="742950" lvl="1" indent="-285750" eaLnBrk="1" hangingPunct="1">
              <a:buClr>
                <a:srgbClr val="E24A18"/>
              </a:buClr>
              <a:buFont typeface="Wingdings" pitchFamily="2" charset="2"/>
              <a:buChar char="§"/>
            </a:pPr>
            <a:endParaRPr lang="en-US" sz="2000" smtClean="0">
              <a:latin typeface="Arial" charset="0"/>
              <a:cs typeface="Arial" charset="0"/>
            </a:endParaRPr>
          </a:p>
          <a:p>
            <a:pPr eaLnBrk="1" hangingPunct="1">
              <a:buClr>
                <a:srgbClr val="E24A18"/>
              </a:buClr>
              <a:buFont typeface="Arial" charset="0"/>
              <a:buChar char="»"/>
            </a:pPr>
            <a:endParaRPr lang="en-US" sz="2000" smtClean="0">
              <a:latin typeface="Arial" charset="0"/>
              <a:cs typeface="Arial" charset="0"/>
            </a:endParaRPr>
          </a:p>
          <a:p>
            <a:pPr eaLnBrk="1" hangingPunct="1">
              <a:buClr>
                <a:srgbClr val="E24A18"/>
              </a:buClr>
              <a:buFont typeface="Arial" charset="0"/>
              <a:buChar char="»"/>
            </a:pPr>
            <a:endParaRPr lang="en-US" sz="2000" smtClean="0">
              <a:latin typeface="Arial" charset="0"/>
              <a:cs typeface="Arial" charset="0"/>
            </a:endParaRPr>
          </a:p>
          <a:p>
            <a:pPr eaLnBrk="1" hangingPunct="1">
              <a:buClr>
                <a:srgbClr val="E24A18"/>
              </a:buClr>
              <a:buFont typeface="Arial" charset="0"/>
              <a:buChar char="»"/>
            </a:pPr>
            <a:r>
              <a:rPr lang="en-US" sz="2400" smtClean="0">
                <a:solidFill>
                  <a:srgbClr val="3979AB"/>
                </a:solidFill>
                <a:latin typeface="Arial" charset="0"/>
                <a:cs typeface="Arial" charset="0"/>
              </a:rPr>
              <a:t> Applis / jeux sociaux  </a:t>
            </a:r>
          </a:p>
          <a:p>
            <a:pPr marL="742950" lvl="1" indent="-285750">
              <a:buClr>
                <a:srgbClr val="E24A18"/>
              </a:buClr>
              <a:buFont typeface="Wingdings" pitchFamily="2" charset="2"/>
              <a:buChar char="§"/>
            </a:pPr>
            <a:r>
              <a:rPr lang="en-US" sz="2000" smtClean="0">
                <a:latin typeface="Arial" charset="0"/>
                <a:cs typeface="Arial" charset="0"/>
              </a:rPr>
              <a:t>Chasse aux amis, temps, argent, données personnelles</a:t>
            </a:r>
            <a:endParaRPr lang="fr-FR" smtClean="0">
              <a:latin typeface="Arial" charset="0"/>
              <a:cs typeface="Arial" charset="0"/>
            </a:endParaRPr>
          </a:p>
          <a:p>
            <a:pPr marL="742950" lvl="1" indent="-285750"/>
            <a:endParaRPr lang="fr-FR" smtClean="0">
              <a:latin typeface="Arial" charset="0"/>
              <a:cs typeface="Arial" charset="0"/>
            </a:endParaRPr>
          </a:p>
          <a:p>
            <a:pPr eaLnBrk="1" hangingPunct="1">
              <a:buClr>
                <a:srgbClr val="E24A18"/>
              </a:buClr>
              <a:buFont typeface="Arial" charset="0"/>
              <a:buChar char="»"/>
            </a:pPr>
            <a:endParaRPr lang="en-US" sz="2000" smtClean="0">
              <a:latin typeface="Arial" charset="0"/>
              <a:cs typeface="Arial" charset="0"/>
            </a:endParaRPr>
          </a:p>
          <a:p>
            <a:pPr eaLnBrk="1" hangingPunct="1">
              <a:buClr>
                <a:srgbClr val="E24A18"/>
              </a:buClr>
              <a:buFont typeface="Arial" charset="0"/>
              <a:buChar char="»"/>
            </a:pPr>
            <a:endParaRPr lang="en-US" sz="2000" smtClean="0">
              <a:latin typeface="Arial" charset="0"/>
              <a:cs typeface="Arial" charset="0"/>
            </a:endParaRPr>
          </a:p>
          <a:p>
            <a:pPr eaLnBrk="1" hangingPunct="1">
              <a:buClr>
                <a:srgbClr val="E24A18"/>
              </a:buClr>
              <a:buFont typeface="Arial" charset="0"/>
              <a:buChar char="»"/>
            </a:pPr>
            <a:r>
              <a:rPr lang="en-US" sz="2400" smtClean="0">
                <a:solidFill>
                  <a:srgbClr val="3979AB"/>
                </a:solidFill>
                <a:latin typeface="Arial" charset="0"/>
                <a:cs typeface="Arial" charset="0"/>
              </a:rPr>
              <a:t> Jeux d’argent et de hasard : interdits aux mineurs </a:t>
            </a:r>
          </a:p>
          <a:p>
            <a:pPr marL="742950" lvl="1" indent="-285750">
              <a:buClr>
                <a:srgbClr val="E24A18"/>
              </a:buClr>
              <a:buFont typeface="Wingdings" pitchFamily="2" charset="2"/>
              <a:buChar char="§"/>
            </a:pPr>
            <a:r>
              <a:rPr lang="en-US" sz="2000" smtClean="0">
                <a:latin typeface="Arial" charset="0"/>
                <a:cs typeface="Arial" charset="0"/>
              </a:rPr>
              <a:t>Données personnelles, données bancaires (sites illégaux), pertes financières, réel risque d’addiction </a:t>
            </a:r>
          </a:p>
          <a:p>
            <a:pPr marL="742950" lvl="1" indent="-285750">
              <a:buClr>
                <a:srgbClr val="E24A18"/>
              </a:buClr>
              <a:buFont typeface="Wingdings" pitchFamily="2" charset="2"/>
              <a:buChar char="§"/>
            </a:pPr>
            <a:endParaRPr lang="en-US" sz="2000" smtClean="0">
              <a:latin typeface="Arial" charset="0"/>
              <a:cs typeface="Arial" charset="0"/>
            </a:endParaRPr>
          </a:p>
          <a:p>
            <a:pPr marL="742950" lvl="1" indent="-285750"/>
            <a:endParaRPr lang="fr-FR" sz="2000" smtClean="0">
              <a:latin typeface="Arial" charset="0"/>
              <a:cs typeface="Arial" charset="0"/>
            </a:endParaRPr>
          </a:p>
          <a:p>
            <a:pPr eaLnBrk="1" hangingPunct="1">
              <a:buClr>
                <a:srgbClr val="E24A18"/>
              </a:buClr>
              <a:buSzPct val="25000"/>
            </a:pPr>
            <a:endParaRPr lang="en-US" smtClean="0">
              <a:solidFill>
                <a:srgbClr val="3979AB"/>
              </a:solidFill>
              <a:latin typeface="Arial" charset="0"/>
              <a:cs typeface="Arial" charset="0"/>
            </a:endParaRPr>
          </a:p>
        </p:txBody>
      </p:sp>
      <p:pic>
        <p:nvPicPr>
          <p:cNvPr id="59398" name="Picture 10"/>
          <p:cNvPicPr>
            <a:picLocks noChangeAspect="1" noChangeArrowheads="1"/>
          </p:cNvPicPr>
          <p:nvPr/>
        </p:nvPicPr>
        <p:blipFill>
          <a:blip r:embed="rId3"/>
          <a:srcRect/>
          <a:stretch>
            <a:fillRect/>
          </a:stretch>
        </p:blipFill>
        <p:spPr bwMode="auto">
          <a:xfrm>
            <a:off x="1331913" y="2133600"/>
            <a:ext cx="5029200" cy="523875"/>
          </a:xfrm>
          <a:prstGeom prst="rect">
            <a:avLst/>
          </a:prstGeom>
          <a:noFill/>
          <a:ln w="9525">
            <a:noFill/>
            <a:miter lim="800000"/>
            <a:headEnd/>
            <a:tailEnd/>
          </a:ln>
        </p:spPr>
      </p:pic>
      <p:pic>
        <p:nvPicPr>
          <p:cNvPr id="59399" name="Picture 12"/>
          <p:cNvPicPr>
            <a:picLocks noChangeAspect="1" noChangeArrowheads="1"/>
          </p:cNvPicPr>
          <p:nvPr/>
        </p:nvPicPr>
        <p:blipFill>
          <a:blip r:embed="rId4"/>
          <a:srcRect/>
          <a:stretch>
            <a:fillRect/>
          </a:stretch>
        </p:blipFill>
        <p:spPr bwMode="auto">
          <a:xfrm>
            <a:off x="1187450" y="3716338"/>
            <a:ext cx="3638550" cy="4476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286"/>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61442" name="Shape 287"/>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DF828558-210E-4A0D-90F1-17E591A1940B}" type="slidenum">
              <a:rPr lang="en-US" sz="1000"/>
              <a:pPr algn="r">
                <a:buClr>
                  <a:srgbClr val="000000"/>
                </a:buClr>
                <a:buSzPct val="25000"/>
                <a:buFont typeface="Arial" charset="0"/>
                <a:buNone/>
              </a:pPr>
              <a:t>15</a:t>
            </a:fld>
            <a:endParaRPr lang="en-US" sz="1000"/>
          </a:p>
        </p:txBody>
      </p:sp>
      <p:sp>
        <p:nvSpPr>
          <p:cNvPr id="61443" name="Shape 289"/>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96B56B3C-9541-4BFC-8112-3863A1ADF611}" type="slidenum">
              <a:rPr lang="en-US" sz="1000"/>
              <a:pPr algn="r">
                <a:buClr>
                  <a:srgbClr val="000000"/>
                </a:buClr>
                <a:buSzPct val="25000"/>
                <a:buFont typeface="Arial" charset="0"/>
                <a:buNone/>
              </a:pPr>
              <a:t>15</a:t>
            </a:fld>
            <a:endParaRPr lang="en-US" sz="1000"/>
          </a:p>
        </p:txBody>
      </p:sp>
      <p:sp>
        <p:nvSpPr>
          <p:cNvPr id="61444" name="Shape 290"/>
          <p:cNvSpPr txBox="1">
            <a:spLocks noGrp="1"/>
          </p:cNvSpPr>
          <p:nvPr>
            <p:ph type="title" idx="4294967295"/>
          </p:nvPr>
        </p:nvSpPr>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La signalétique PEGI</a:t>
            </a:r>
          </a:p>
        </p:txBody>
      </p:sp>
      <p:sp>
        <p:nvSpPr>
          <p:cNvPr id="61445" name="Shape 291"/>
          <p:cNvSpPr txBox="1">
            <a:spLocks noGrp="1"/>
          </p:cNvSpPr>
          <p:nvPr>
            <p:ph type="body" idx="4294967295"/>
          </p:nvPr>
        </p:nvSpPr>
        <p:spPr>
          <a:xfrm>
            <a:off x="468313" y="1125538"/>
            <a:ext cx="8424862" cy="4968875"/>
          </a:xfrm>
        </p:spPr>
        <p:txBody>
          <a:bodyPr tIns="45700" bIns="45700"/>
          <a:lstStyle/>
          <a:p>
            <a:pPr eaLnBrk="1" hangingPunct="1">
              <a:buClr>
                <a:srgbClr val="E24A18"/>
              </a:buClr>
            </a:pPr>
            <a:endParaRPr lang="fr-FR" sz="2800" smtClean="0">
              <a:solidFill>
                <a:srgbClr val="3979AB"/>
              </a:solidFill>
              <a:latin typeface="Arial" charset="0"/>
              <a:cs typeface="Arial" charset="0"/>
            </a:endParaRPr>
          </a:p>
          <a:p>
            <a:pPr eaLnBrk="1" hangingPunct="1">
              <a:buClr>
                <a:srgbClr val="E24A18"/>
              </a:buClr>
              <a:buFont typeface="Arial" charset="0"/>
              <a:buChar char="»"/>
            </a:pPr>
            <a:r>
              <a:rPr lang="en-US" sz="2400" smtClean="0">
                <a:solidFill>
                  <a:srgbClr val="3979AB"/>
                </a:solidFill>
                <a:latin typeface="Arial" charset="0"/>
                <a:cs typeface="Arial" charset="0"/>
              </a:rPr>
              <a:t> Présente sur la jaquette du jeu ou sur le site de l’éditeur et de certains vendeurs en ligne </a:t>
            </a:r>
          </a:p>
          <a:p>
            <a:pPr eaLnBrk="1" hangingPunct="1">
              <a:buClr>
                <a:srgbClr val="E24A18"/>
              </a:buClr>
              <a:buFont typeface="Arial" charset="0"/>
              <a:buChar char="»"/>
            </a:pPr>
            <a:endParaRPr lang="en-US" sz="2400" smtClean="0">
              <a:solidFill>
                <a:srgbClr val="3979AB"/>
              </a:solidFill>
              <a:latin typeface="Arial" charset="0"/>
              <a:cs typeface="Arial" charset="0"/>
            </a:endParaRPr>
          </a:p>
          <a:p>
            <a:pPr eaLnBrk="1" hangingPunct="1">
              <a:spcBef>
                <a:spcPts val="563"/>
              </a:spcBef>
              <a:buClr>
                <a:srgbClr val="E24A18"/>
              </a:buClr>
              <a:buFont typeface="Arial" charset="0"/>
              <a:buChar char="»"/>
            </a:pPr>
            <a:r>
              <a:rPr lang="en-US" sz="2400" smtClean="0">
                <a:solidFill>
                  <a:srgbClr val="3979AB"/>
                </a:solidFill>
                <a:latin typeface="Arial" charset="0"/>
                <a:cs typeface="Arial" charset="0"/>
              </a:rPr>
              <a:t> Donne une idée des contenus problématiques présents dans le jeu</a:t>
            </a:r>
          </a:p>
          <a:p>
            <a:pPr eaLnBrk="1" hangingPunct="1">
              <a:spcBef>
                <a:spcPts val="563"/>
              </a:spcBef>
              <a:buClr>
                <a:srgbClr val="E24A18"/>
              </a:buClr>
              <a:buFont typeface="Arial" charset="0"/>
              <a:buChar char="»"/>
            </a:pPr>
            <a:endParaRPr lang="en-US" sz="2400" smtClean="0">
              <a:solidFill>
                <a:srgbClr val="3979AB"/>
              </a:solidFill>
              <a:latin typeface="Arial" charset="0"/>
              <a:cs typeface="Arial" charset="0"/>
            </a:endParaRPr>
          </a:p>
          <a:p>
            <a:pPr eaLnBrk="1" hangingPunct="1">
              <a:spcBef>
                <a:spcPts val="563"/>
              </a:spcBef>
              <a:buClr>
                <a:srgbClr val="E24A18"/>
              </a:buClr>
              <a:buFont typeface="Arial" charset="0"/>
              <a:buChar char="»"/>
            </a:pPr>
            <a:r>
              <a:rPr lang="en-US" sz="2400" smtClean="0">
                <a:solidFill>
                  <a:srgbClr val="3979AB"/>
                </a:solidFill>
                <a:latin typeface="Arial" charset="0"/>
                <a:cs typeface="Arial" charset="0"/>
              </a:rPr>
              <a:t> Mais il faut aussi tenir compte de la sensibilité de chaque enfant  !</a:t>
            </a:r>
          </a:p>
          <a:p>
            <a:pPr eaLnBrk="1" hangingPunct="1">
              <a:spcBef>
                <a:spcPts val="563"/>
              </a:spcBef>
              <a:buClr>
                <a:srgbClr val="E24A18"/>
              </a:buClr>
              <a:buFont typeface="Arial" charset="0"/>
              <a:buChar char="»"/>
            </a:pPr>
            <a:endParaRPr lang="en-US" sz="2400" smtClean="0">
              <a:solidFill>
                <a:srgbClr val="3979AB"/>
              </a:solidFill>
              <a:latin typeface="Arial" charset="0"/>
              <a:cs typeface="Arial" charset="0"/>
            </a:endParaRPr>
          </a:p>
          <a:p>
            <a:pPr eaLnBrk="1" hangingPunct="1">
              <a:spcBef>
                <a:spcPts val="563"/>
              </a:spcBef>
              <a:buClr>
                <a:srgbClr val="E24A18"/>
              </a:buClr>
              <a:buFont typeface="Arial" charset="0"/>
              <a:buChar char="»"/>
            </a:pPr>
            <a:r>
              <a:rPr lang="en-US" sz="2400" smtClean="0">
                <a:solidFill>
                  <a:srgbClr val="3979AB"/>
                </a:solidFill>
                <a:latin typeface="Arial" charset="0"/>
                <a:cs typeface="Arial" charset="0"/>
              </a:rPr>
              <a:t> Et se poser la question des valeurs véhiculées par le jeu : représentation du monde, des hommes et femmes…</a:t>
            </a:r>
          </a:p>
          <a:p>
            <a:pPr eaLnBrk="1" hangingPunct="1">
              <a:spcBef>
                <a:spcPts val="563"/>
              </a:spcBef>
              <a:buClr>
                <a:srgbClr val="E24A18"/>
              </a:buClr>
            </a:pPr>
            <a:endParaRPr lang="fr-FR" sz="2400" smtClean="0">
              <a:solidFill>
                <a:srgbClr val="3979AB"/>
              </a:solidFill>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299"/>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63490" name="Shape 30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E635BB50-89C1-4001-8D0F-44AAFB54BB79}" type="slidenum">
              <a:rPr lang="en-US" sz="1000"/>
              <a:pPr algn="r">
                <a:buClr>
                  <a:srgbClr val="000000"/>
                </a:buClr>
                <a:buSzPct val="25000"/>
                <a:buFont typeface="Arial" charset="0"/>
                <a:buNone/>
              </a:pPr>
              <a:t>16</a:t>
            </a:fld>
            <a:endParaRPr lang="en-US" sz="1000"/>
          </a:p>
        </p:txBody>
      </p:sp>
      <p:sp>
        <p:nvSpPr>
          <p:cNvPr id="63491" name="Shape 302"/>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213AD1CE-3201-4BE9-B30F-2D6AE6EF3A15}" type="slidenum">
              <a:rPr lang="en-US" sz="1000"/>
              <a:pPr algn="r">
                <a:buClr>
                  <a:srgbClr val="000000"/>
                </a:buClr>
                <a:buSzPct val="25000"/>
                <a:buFont typeface="Arial" charset="0"/>
                <a:buNone/>
              </a:pPr>
              <a:t>16</a:t>
            </a:fld>
            <a:endParaRPr lang="en-US" sz="1000"/>
          </a:p>
        </p:txBody>
      </p:sp>
      <p:sp>
        <p:nvSpPr>
          <p:cNvPr id="63492" name="Shape 303"/>
          <p:cNvSpPr txBox="1">
            <a:spLocks noGrp="1"/>
          </p:cNvSpPr>
          <p:nvPr>
            <p:ph type="title" idx="4294967295"/>
          </p:nvPr>
        </p:nvSpPr>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Le PEGI </a:t>
            </a:r>
          </a:p>
        </p:txBody>
      </p:sp>
      <p:sp>
        <p:nvSpPr>
          <p:cNvPr id="63493" name="Shape 304"/>
          <p:cNvSpPr txBox="1">
            <a:spLocks noGrp="1"/>
          </p:cNvSpPr>
          <p:nvPr>
            <p:ph type="body" idx="4294967295"/>
          </p:nvPr>
        </p:nvSpPr>
        <p:spPr>
          <a:xfrm>
            <a:off x="468313" y="1628775"/>
            <a:ext cx="5832475" cy="4525963"/>
          </a:xfrm>
        </p:spPr>
        <p:txBody>
          <a:bodyPr tIns="45700" bIns="45700"/>
          <a:lstStyle/>
          <a:p>
            <a:pPr marL="342900" indent="-342900" eaLnBrk="1" hangingPunct="1">
              <a:buClr>
                <a:srgbClr val="E24A18"/>
              </a:buClr>
              <a:buFont typeface="Arial" charset="0"/>
              <a:buChar char="»"/>
            </a:pPr>
            <a:r>
              <a:rPr lang="en-US" sz="2400" smtClean="0">
                <a:solidFill>
                  <a:srgbClr val="3979AB"/>
                </a:solidFill>
                <a:latin typeface="Arial" charset="0"/>
                <a:cs typeface="Arial" charset="0"/>
              </a:rPr>
              <a:t>La signalétique PEGI (Pan European Game Information) informe sur l’âge minimum recommandé d’un jeu vidéo</a:t>
            </a:r>
          </a:p>
          <a:p>
            <a:pPr marL="742950" lvl="1" indent="-285750" eaLnBrk="1" hangingPunct="1">
              <a:spcBef>
                <a:spcPts val="400"/>
              </a:spcBef>
              <a:buClr>
                <a:srgbClr val="E24A18"/>
              </a:buClr>
              <a:buFont typeface="Noto Symbol"/>
              <a:buChar char="▪"/>
            </a:pPr>
            <a:r>
              <a:rPr lang="en-US" sz="2000" smtClean="0">
                <a:latin typeface="Arial" charset="0"/>
                <a:cs typeface="Arial" charset="0"/>
              </a:rPr>
              <a:t>Basée sur la présence éventuelle de contenus sensibles :</a:t>
            </a:r>
          </a:p>
          <a:p>
            <a:pPr marL="1143000" lvl="2" indent="-228600" eaLnBrk="1" hangingPunct="1">
              <a:spcBef>
                <a:spcPts val="363"/>
              </a:spcBef>
              <a:buClr>
                <a:srgbClr val="E24A18"/>
              </a:buClr>
              <a:buFontTx/>
              <a:buChar char="•"/>
            </a:pPr>
            <a:r>
              <a:rPr lang="en-US" sz="1800" smtClean="0">
                <a:latin typeface="Arial" charset="0"/>
                <a:cs typeface="Arial" charset="0"/>
              </a:rPr>
              <a:t>5 pictogrammes d’âge + un code couleur basé sur les feux de signalisation </a:t>
            </a:r>
          </a:p>
          <a:p>
            <a:pPr marL="1143000" lvl="2" indent="-228600" eaLnBrk="1" hangingPunct="1">
              <a:spcBef>
                <a:spcPts val="363"/>
              </a:spcBef>
              <a:buClr>
                <a:srgbClr val="E24A18"/>
              </a:buClr>
              <a:buFontTx/>
              <a:buChar char="•"/>
            </a:pPr>
            <a:r>
              <a:rPr lang="en-US" sz="1800" smtClean="0">
                <a:latin typeface="Arial" charset="0"/>
                <a:cs typeface="Arial" charset="0"/>
              </a:rPr>
              <a:t>8 descripteurs de contenus </a:t>
            </a:r>
          </a:p>
          <a:p>
            <a:pPr marL="742950" lvl="1" indent="-285750" eaLnBrk="1" hangingPunct="1">
              <a:spcBef>
                <a:spcPts val="400"/>
              </a:spcBef>
              <a:buClr>
                <a:srgbClr val="FF0000"/>
              </a:buClr>
              <a:buFont typeface="Noto Symbol"/>
              <a:buChar char="▪"/>
            </a:pPr>
            <a:r>
              <a:rPr lang="en-US" sz="2000" smtClean="0">
                <a:solidFill>
                  <a:srgbClr val="FF0000"/>
                </a:solidFill>
                <a:latin typeface="Arial" charset="0"/>
                <a:cs typeface="Arial" charset="0"/>
              </a:rPr>
              <a:t>N’indique en aucun cas le niveau de difficulté du jeu</a:t>
            </a:r>
          </a:p>
          <a:p>
            <a:pPr marL="742950" lvl="1" indent="-285750" eaLnBrk="1" hangingPunct="1">
              <a:spcBef>
                <a:spcPts val="400"/>
              </a:spcBef>
              <a:buClr>
                <a:srgbClr val="E24A18"/>
              </a:buClr>
              <a:buFont typeface="Noto Symbol"/>
              <a:buChar char="▪"/>
            </a:pPr>
            <a:r>
              <a:rPr lang="en-US" sz="2000" smtClean="0">
                <a:latin typeface="Arial" charset="0"/>
                <a:cs typeface="Arial" charset="0"/>
              </a:rPr>
              <a:t>Les jeux classés 18 sont clairement destinés aux adultes</a:t>
            </a:r>
          </a:p>
        </p:txBody>
      </p:sp>
      <p:pic>
        <p:nvPicPr>
          <p:cNvPr id="63494" name="Shape 305"/>
          <p:cNvPicPr preferRelativeResize="0">
            <a:picLocks noChangeAspect="1" noChangeArrowheads="1"/>
          </p:cNvPicPr>
          <p:nvPr/>
        </p:nvPicPr>
        <p:blipFill>
          <a:blip r:embed="rId3"/>
          <a:srcRect/>
          <a:stretch>
            <a:fillRect/>
          </a:stretch>
        </p:blipFill>
        <p:spPr bwMode="auto">
          <a:xfrm>
            <a:off x="6659563" y="1916113"/>
            <a:ext cx="1728787" cy="1333500"/>
          </a:xfrm>
          <a:prstGeom prst="rect">
            <a:avLst/>
          </a:prstGeom>
          <a:noFill/>
          <a:ln w="9525">
            <a:noFill/>
            <a:miter lim="800000"/>
            <a:headEnd/>
            <a:tailEnd/>
          </a:ln>
        </p:spPr>
      </p:pic>
      <p:pic>
        <p:nvPicPr>
          <p:cNvPr id="63495" name="Shape 306"/>
          <p:cNvPicPr preferRelativeResize="0">
            <a:picLocks noChangeAspect="1" noChangeArrowheads="1"/>
          </p:cNvPicPr>
          <p:nvPr/>
        </p:nvPicPr>
        <p:blipFill>
          <a:blip r:embed="rId4"/>
          <a:srcRect/>
          <a:stretch>
            <a:fillRect/>
          </a:stretch>
        </p:blipFill>
        <p:spPr bwMode="auto">
          <a:xfrm>
            <a:off x="5724525" y="4149725"/>
            <a:ext cx="3240088" cy="150971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313"/>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65538" name="Shape 314"/>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55D50E01-B5B9-4014-A7CE-7CB1C1177B26}" type="slidenum">
              <a:rPr lang="en-US" sz="1000"/>
              <a:pPr algn="r">
                <a:buClr>
                  <a:srgbClr val="000000"/>
                </a:buClr>
                <a:buSzPct val="25000"/>
                <a:buFont typeface="Arial" charset="0"/>
                <a:buNone/>
              </a:pPr>
              <a:t>17</a:t>
            </a:fld>
            <a:endParaRPr lang="en-US" sz="1000"/>
          </a:p>
        </p:txBody>
      </p:sp>
      <p:sp>
        <p:nvSpPr>
          <p:cNvPr id="65539" name="Shape 315"/>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65540" name="Shape 316"/>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FBC547ED-D42C-4682-BFE6-B42560F8A714}" type="slidenum">
              <a:rPr lang="en-US" sz="1000"/>
              <a:pPr algn="r">
                <a:buClr>
                  <a:srgbClr val="000000"/>
                </a:buClr>
                <a:buSzPct val="25000"/>
                <a:buFont typeface="Arial" charset="0"/>
                <a:buNone/>
              </a:pPr>
              <a:t>17</a:t>
            </a:fld>
            <a:endParaRPr lang="en-US" sz="1000"/>
          </a:p>
        </p:txBody>
      </p:sp>
      <p:sp>
        <p:nvSpPr>
          <p:cNvPr id="65541" name="Shape 317"/>
          <p:cNvSpPr txBox="1">
            <a:spLocks noGrp="1"/>
          </p:cNvSpPr>
          <p:nvPr>
            <p:ph type="title" idx="4294967295"/>
          </p:nvPr>
        </p:nvSpPr>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La classification Google Play</a:t>
            </a:r>
          </a:p>
        </p:txBody>
      </p:sp>
      <p:sp>
        <p:nvSpPr>
          <p:cNvPr id="65542" name="Shape 318"/>
          <p:cNvSpPr txBox="1">
            <a:spLocks noGrp="1"/>
          </p:cNvSpPr>
          <p:nvPr>
            <p:ph type="body" idx="4294967295"/>
          </p:nvPr>
        </p:nvSpPr>
        <p:spPr>
          <a:xfrm>
            <a:off x="395288" y="1196975"/>
            <a:ext cx="8424862" cy="4895850"/>
          </a:xfrm>
        </p:spPr>
        <p:txBody>
          <a:bodyPr tIns="45700" bIns="45700"/>
          <a:lstStyle/>
          <a:p>
            <a:pPr marL="342900" indent="-342900" eaLnBrk="1" hangingPunct="1">
              <a:buClr>
                <a:srgbClr val="E24A18"/>
              </a:buClr>
              <a:buFont typeface="Arial" charset="0"/>
              <a:buChar char="»"/>
            </a:pPr>
            <a:r>
              <a:rPr lang="en-US" sz="1800" smtClean="0">
                <a:solidFill>
                  <a:srgbClr val="3979AB"/>
                </a:solidFill>
                <a:latin typeface="Arial" charset="0"/>
                <a:cs typeface="Arial" charset="0"/>
              </a:rPr>
              <a:t>Applications classifiées par les développeurs avant leur publication </a:t>
            </a:r>
          </a:p>
          <a:p>
            <a:pPr marL="342900" indent="-342900" eaLnBrk="1" hangingPunct="1">
              <a:buClr>
                <a:srgbClr val="E24A18"/>
              </a:buClr>
              <a:buFont typeface="Arial" charset="0"/>
              <a:buChar char="»"/>
            </a:pPr>
            <a:r>
              <a:rPr lang="en-US" sz="1800" smtClean="0">
                <a:solidFill>
                  <a:srgbClr val="3979AB"/>
                </a:solidFill>
                <a:latin typeface="Arial" charset="0"/>
                <a:cs typeface="Arial" charset="0"/>
              </a:rPr>
              <a:t>4 niveaux</a:t>
            </a:r>
            <a:r>
              <a:rPr lang="en-US" sz="2000" smtClean="0">
                <a:solidFill>
                  <a:srgbClr val="3979AB"/>
                </a:solidFill>
                <a:latin typeface="Arial" charset="0"/>
                <a:cs typeface="Arial" charset="0"/>
              </a:rPr>
              <a:t>  </a:t>
            </a:r>
          </a:p>
          <a:p>
            <a:pPr marL="742950" lvl="1" indent="431800" eaLnBrk="1" hangingPunct="1">
              <a:buClr>
                <a:srgbClr val="E24A18"/>
              </a:buClr>
              <a:buFont typeface="Wingdings" pitchFamily="2" charset="2"/>
              <a:buChar char="§"/>
            </a:pPr>
            <a:r>
              <a:rPr lang="en-US" sz="1800" smtClean="0">
                <a:solidFill>
                  <a:srgbClr val="3979AB"/>
                </a:solidFill>
                <a:latin typeface="Arial" charset="0"/>
                <a:cs typeface="Arial" charset="0"/>
              </a:rPr>
              <a:t>Tous</a:t>
            </a:r>
            <a:r>
              <a:rPr lang="en-US" sz="2400" smtClean="0">
                <a:solidFill>
                  <a:srgbClr val="3979AB"/>
                </a:solidFill>
                <a:latin typeface="Arial" charset="0"/>
                <a:cs typeface="Arial" charset="0"/>
              </a:rPr>
              <a:t> </a:t>
            </a:r>
            <a:r>
              <a:rPr lang="en-US" smtClean="0">
                <a:solidFill>
                  <a:srgbClr val="444444"/>
                </a:solidFill>
                <a:latin typeface="Arial" charset="0"/>
                <a:cs typeface="Arial" charset="0"/>
              </a:rPr>
              <a:t>Les applications de </a:t>
            </a:r>
            <a:r>
              <a:rPr lang="en-US" smtClean="0">
                <a:solidFill>
                  <a:schemeClr val="tx1"/>
                </a:solidFill>
                <a:latin typeface="Arial" charset="0"/>
                <a:cs typeface="Arial" charset="0"/>
              </a:rPr>
              <a:t>cette catégorie</a:t>
            </a:r>
            <a:r>
              <a:rPr lang="en-US" smtClean="0">
                <a:solidFill>
                  <a:srgbClr val="444444"/>
                </a:solidFill>
                <a:latin typeface="Arial" charset="0"/>
                <a:cs typeface="Arial" charset="0"/>
              </a:rPr>
              <a:t> ne doivent pas recueillir les données de localisation de l'utilisateur ni afficher de contenu potentiellement choquant.</a:t>
            </a:r>
          </a:p>
          <a:p>
            <a:pPr marL="742950" lvl="1" indent="431800" eaLnBrk="1" hangingPunct="1">
              <a:buClr>
                <a:srgbClr val="E24A18"/>
              </a:buClr>
              <a:buFont typeface="Wingdings" pitchFamily="2" charset="2"/>
              <a:buChar char="§"/>
            </a:pPr>
            <a:r>
              <a:rPr lang="en-US" sz="1800" smtClean="0">
                <a:solidFill>
                  <a:srgbClr val="3979AB"/>
                </a:solidFill>
                <a:latin typeface="Arial" charset="0"/>
                <a:cs typeface="Arial" charset="0"/>
              </a:rPr>
              <a:t>Niveau 3 : large</a:t>
            </a:r>
            <a:r>
              <a:rPr lang="en-US" sz="2400" smtClean="0">
                <a:solidFill>
                  <a:srgbClr val="3979AB"/>
                </a:solidFill>
                <a:latin typeface="Arial" charset="0"/>
                <a:cs typeface="Arial" charset="0"/>
              </a:rPr>
              <a:t> </a:t>
            </a:r>
            <a:r>
              <a:rPr lang="en-US" smtClean="0">
                <a:solidFill>
                  <a:srgbClr val="444444"/>
                </a:solidFill>
                <a:latin typeface="Arial" charset="0"/>
                <a:cs typeface="Arial" charset="0"/>
              </a:rPr>
              <a:t>Images de fiction (dessins, etc.) d'une violence modérée, ainsi que d'autres contenus potentiellement choquants. Les données de localisation de l'utilisateur peuvent être collectées pour lui fournir des informations personnalisées. Inclure certaines fonctionnalités liées aux réseaux sociaux.</a:t>
            </a:r>
          </a:p>
          <a:p>
            <a:pPr marL="742950" lvl="1" indent="431800" eaLnBrk="1" hangingPunct="1">
              <a:buClr>
                <a:srgbClr val="E24A18"/>
              </a:buClr>
              <a:buFont typeface="Wingdings" pitchFamily="2" charset="2"/>
              <a:buChar char="§"/>
            </a:pPr>
            <a:r>
              <a:rPr lang="en-US" sz="1800" smtClean="0">
                <a:solidFill>
                  <a:srgbClr val="3979AB"/>
                </a:solidFill>
                <a:latin typeface="Arial" charset="0"/>
                <a:cs typeface="Arial" charset="0"/>
              </a:rPr>
              <a:t>Niveau 2 : modéré</a:t>
            </a:r>
            <a:r>
              <a:rPr lang="en-US" sz="2400" smtClean="0">
                <a:solidFill>
                  <a:srgbClr val="3979AB"/>
                </a:solidFill>
                <a:latin typeface="Arial" charset="0"/>
                <a:cs typeface="Arial" charset="0"/>
              </a:rPr>
              <a:t> </a:t>
            </a:r>
            <a:r>
              <a:rPr lang="en-US" smtClean="0">
                <a:solidFill>
                  <a:srgbClr val="444444"/>
                </a:solidFill>
                <a:latin typeface="Arial" charset="0"/>
                <a:cs typeface="Arial" charset="0"/>
              </a:rPr>
              <a:t>Contenus à caractère sexuel, des images extrêmement violentes de fiction ou réelles, des grossièretés ou de l'humour cru, des contenus faisant référence à la consommation de drogues, d'alcool et de tabac, des fonctionnalités de réseau social, ainsi que des simulations de jeux d'argent et de hasard. Les données de localisation de l'utilisateur peuvent être collectées à des fins de partage ou de publication avec l'accord de l'utilisateur.</a:t>
            </a:r>
          </a:p>
          <a:p>
            <a:pPr marL="742950" lvl="1" indent="431800" eaLnBrk="1" hangingPunct="1">
              <a:buClr>
                <a:srgbClr val="E24A18"/>
              </a:buClr>
              <a:buFont typeface="Wingdings" pitchFamily="2" charset="2"/>
              <a:buChar char="§"/>
            </a:pPr>
            <a:r>
              <a:rPr lang="en-US" sz="1800" smtClean="0">
                <a:solidFill>
                  <a:srgbClr val="3979AB"/>
                </a:solidFill>
                <a:latin typeface="Arial" charset="0"/>
                <a:cs typeface="Arial" charset="0"/>
              </a:rPr>
              <a:t>Niveau 1 : strict</a:t>
            </a:r>
            <a:r>
              <a:rPr lang="en-US" sz="2400" smtClean="0">
                <a:solidFill>
                  <a:srgbClr val="3979AB"/>
                </a:solidFill>
                <a:latin typeface="Arial" charset="0"/>
                <a:cs typeface="Arial" charset="0"/>
              </a:rPr>
              <a:t> </a:t>
            </a:r>
            <a:r>
              <a:rPr lang="en-US" smtClean="0">
                <a:solidFill>
                  <a:srgbClr val="444444"/>
                </a:solidFill>
                <a:latin typeface="Arial" charset="0"/>
                <a:cs typeface="Arial" charset="0"/>
              </a:rPr>
              <a:t>Les applications de cette catégorie peuvent être axées sur ou comporter de nombreuses références à caractère sexuel et du contenu suggestif, des images violentes, des fonctionnalités de réseau social, des simulations de jeux d'argent et de hasard, ainsi que de nombreuses références aux drogues, à l'alcool et au tabac. Les données de localisation de l'utilisateur peuvent être collectées à des fins de partage ou de publication avec l'accord de l'utilisateur.</a:t>
            </a:r>
          </a:p>
          <a:p>
            <a:pPr marL="342900" indent="-342900" eaLnBrk="1" hangingPunct="1">
              <a:buClr>
                <a:srgbClr val="E24A18"/>
              </a:buClr>
            </a:pPr>
            <a:endParaRPr lang="fr-FR" smtClean="0">
              <a:solidFill>
                <a:srgbClr val="444444"/>
              </a:solidFill>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hape 326"/>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989027C5-4E62-450C-AC9D-007B17226F74}" type="slidenum">
              <a:rPr lang="en-US" sz="1000"/>
              <a:pPr algn="r">
                <a:buClr>
                  <a:srgbClr val="000000"/>
                </a:buClr>
                <a:buSzPct val="25000"/>
                <a:buFont typeface="Arial" charset="0"/>
                <a:buNone/>
              </a:pPr>
              <a:t>18</a:t>
            </a:fld>
            <a:endParaRPr lang="en-US" sz="1000"/>
          </a:p>
        </p:txBody>
      </p:sp>
      <p:sp>
        <p:nvSpPr>
          <p:cNvPr id="67586" name="Shape 328"/>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934C6D63-C8D0-4E60-BBD2-2F680E0D92B4}" type="slidenum">
              <a:rPr lang="en-US" sz="1000"/>
              <a:pPr algn="r">
                <a:buClr>
                  <a:srgbClr val="000000"/>
                </a:buClr>
                <a:buSzPct val="25000"/>
                <a:buFont typeface="Arial" charset="0"/>
                <a:buNone/>
              </a:pPr>
              <a:t>18</a:t>
            </a:fld>
            <a:endParaRPr lang="en-US" sz="1000"/>
          </a:p>
        </p:txBody>
      </p:sp>
      <p:sp>
        <p:nvSpPr>
          <p:cNvPr id="67587" name="Shape 329"/>
          <p:cNvSpPr txBox="1">
            <a:spLocks noGrp="1"/>
          </p:cNvSpPr>
          <p:nvPr>
            <p:ph type="title" idx="4294967295"/>
          </p:nvPr>
        </p:nvSpPr>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La classification Apple Store</a:t>
            </a:r>
          </a:p>
        </p:txBody>
      </p:sp>
      <p:sp>
        <p:nvSpPr>
          <p:cNvPr id="67588" name="Shape 330"/>
          <p:cNvSpPr txBox="1">
            <a:spLocks noGrp="1"/>
          </p:cNvSpPr>
          <p:nvPr>
            <p:ph type="body" idx="4294967295"/>
          </p:nvPr>
        </p:nvSpPr>
        <p:spPr>
          <a:xfrm>
            <a:off x="468313" y="1628775"/>
            <a:ext cx="8051800" cy="4525963"/>
          </a:xfrm>
        </p:spPr>
        <p:txBody>
          <a:bodyPr tIns="45700" bIns="45700"/>
          <a:lstStyle/>
          <a:p>
            <a:pPr marL="342900" indent="-342900" eaLnBrk="1" hangingPunct="1">
              <a:buClr>
                <a:srgbClr val="E24A18"/>
              </a:buClr>
            </a:pPr>
            <a:endParaRPr lang="fr-FR" sz="2400" smtClean="0">
              <a:solidFill>
                <a:srgbClr val="3979AB"/>
              </a:solidFill>
              <a:latin typeface="Arial" charset="0"/>
              <a:cs typeface="Arial" charset="0"/>
            </a:endParaRPr>
          </a:p>
          <a:p>
            <a:pPr marL="342900" indent="-342900" eaLnBrk="1" hangingPunct="1">
              <a:buClr>
                <a:srgbClr val="E24A18"/>
              </a:buClr>
              <a:buFont typeface="Arial" charset="0"/>
              <a:buChar char="»"/>
            </a:pPr>
            <a:r>
              <a:rPr lang="en-US" sz="2400" smtClean="0">
                <a:solidFill>
                  <a:srgbClr val="3979AB"/>
                </a:solidFill>
                <a:latin typeface="Arial" charset="0"/>
                <a:cs typeface="Arial" charset="0"/>
              </a:rPr>
              <a:t>Classification de l’application  </a:t>
            </a:r>
          </a:p>
          <a:p>
            <a:pPr marL="742950" lvl="1" indent="431800" eaLnBrk="1" hangingPunct="1">
              <a:buClr>
                <a:srgbClr val="E24A18"/>
              </a:buClr>
              <a:buFont typeface="Wingdings" pitchFamily="2" charset="2"/>
              <a:buChar char="§"/>
            </a:pPr>
            <a:r>
              <a:rPr lang="en-US" sz="2400" smtClean="0">
                <a:solidFill>
                  <a:srgbClr val="3979AB"/>
                </a:solidFill>
                <a:latin typeface="Arial" charset="0"/>
                <a:cs typeface="Arial" charset="0"/>
              </a:rPr>
              <a:t>4+ </a:t>
            </a:r>
          </a:p>
          <a:p>
            <a:pPr marL="742950" lvl="1" indent="431800" eaLnBrk="1" hangingPunct="1">
              <a:buClr>
                <a:srgbClr val="E24A18"/>
              </a:buClr>
              <a:buFont typeface="Wingdings" pitchFamily="2" charset="2"/>
              <a:buChar char="§"/>
            </a:pPr>
            <a:r>
              <a:rPr lang="en-US" sz="2400" smtClean="0">
                <a:solidFill>
                  <a:srgbClr val="3979AB"/>
                </a:solidFill>
                <a:latin typeface="Arial" charset="0"/>
                <a:cs typeface="Arial" charset="0"/>
              </a:rPr>
              <a:t>9+ </a:t>
            </a:r>
          </a:p>
          <a:p>
            <a:pPr marL="742950" lvl="1" indent="431800" eaLnBrk="1" hangingPunct="1">
              <a:buClr>
                <a:srgbClr val="E24A18"/>
              </a:buClr>
              <a:buFont typeface="Wingdings" pitchFamily="2" charset="2"/>
              <a:buChar char="§"/>
            </a:pPr>
            <a:r>
              <a:rPr lang="en-US" sz="2400" smtClean="0">
                <a:solidFill>
                  <a:srgbClr val="3979AB"/>
                </a:solidFill>
                <a:latin typeface="Arial" charset="0"/>
                <a:cs typeface="Arial" charset="0"/>
              </a:rPr>
              <a:t>12+</a:t>
            </a:r>
          </a:p>
          <a:p>
            <a:pPr marL="742950" lvl="1" indent="431800" eaLnBrk="1" hangingPunct="1">
              <a:buClr>
                <a:srgbClr val="E24A18"/>
              </a:buClr>
              <a:buFont typeface="Wingdings" pitchFamily="2" charset="2"/>
              <a:buChar char="§"/>
            </a:pPr>
            <a:r>
              <a:rPr lang="en-US" sz="2400" smtClean="0">
                <a:solidFill>
                  <a:srgbClr val="3979AB"/>
                </a:solidFill>
                <a:latin typeface="Arial" charset="0"/>
                <a:cs typeface="Arial" charset="0"/>
              </a:rPr>
              <a:t>17+</a:t>
            </a:r>
          </a:p>
          <a:p>
            <a:pPr marL="342900" indent="-342900" eaLnBrk="1" hangingPunct="1">
              <a:buClr>
                <a:srgbClr val="E24A18"/>
              </a:buClr>
              <a:buFont typeface="Wingdings" pitchFamily="2" charset="2"/>
              <a:buChar char="§"/>
            </a:pPr>
            <a:endParaRPr lang="fr-FR" sz="2400" smtClean="0">
              <a:solidFill>
                <a:srgbClr val="3979AB"/>
              </a:solidFill>
              <a:latin typeface="Arial" charset="0"/>
              <a:cs typeface="Arial" charset="0"/>
            </a:endParaRPr>
          </a:p>
          <a:p>
            <a:pPr marL="342900" indent="-342900" eaLnBrk="1" hangingPunct="1">
              <a:buClr>
                <a:srgbClr val="E24A18"/>
              </a:buClr>
              <a:buFont typeface="Arial" charset="0"/>
              <a:buChar char="»"/>
            </a:pPr>
            <a:r>
              <a:rPr lang="en-US" sz="2400" smtClean="0">
                <a:solidFill>
                  <a:srgbClr val="3979AB"/>
                </a:solidFill>
                <a:latin typeface="Arial" charset="0"/>
                <a:cs typeface="Arial" charset="0"/>
              </a:rPr>
              <a:t>Tranches d’âge appropriées</a:t>
            </a:r>
          </a:p>
          <a:p>
            <a:pPr marL="742950" lvl="1" indent="431800" eaLnBrk="1" hangingPunct="1">
              <a:buClr>
                <a:srgbClr val="E24A18"/>
              </a:buClr>
              <a:buFont typeface="Wingdings" pitchFamily="2" charset="2"/>
              <a:buChar char="§"/>
            </a:pPr>
            <a:r>
              <a:rPr lang="en-US" sz="2400" smtClean="0">
                <a:solidFill>
                  <a:srgbClr val="3979AB"/>
                </a:solidFill>
                <a:latin typeface="Arial" charset="0"/>
                <a:cs typeface="Arial" charset="0"/>
              </a:rPr>
              <a:t>Moins de 6 ans</a:t>
            </a:r>
          </a:p>
          <a:p>
            <a:pPr marL="742950" lvl="1" indent="431800" eaLnBrk="1" hangingPunct="1">
              <a:buClr>
                <a:srgbClr val="E24A18"/>
              </a:buClr>
              <a:buFont typeface="Wingdings" pitchFamily="2" charset="2"/>
              <a:buChar char="§"/>
            </a:pPr>
            <a:r>
              <a:rPr lang="en-US" sz="2400" smtClean="0">
                <a:solidFill>
                  <a:srgbClr val="3979AB"/>
                </a:solidFill>
                <a:latin typeface="Arial" charset="0"/>
                <a:cs typeface="Arial" charset="0"/>
              </a:rPr>
              <a:t>6 - 8 ans</a:t>
            </a:r>
          </a:p>
          <a:p>
            <a:pPr marL="742950" lvl="1" indent="431800" eaLnBrk="1" hangingPunct="1">
              <a:buClr>
                <a:srgbClr val="E24A18"/>
              </a:buClr>
              <a:buFont typeface="Wingdings" pitchFamily="2" charset="2"/>
              <a:buChar char="§"/>
            </a:pPr>
            <a:r>
              <a:rPr lang="en-US" sz="2400" smtClean="0">
                <a:solidFill>
                  <a:srgbClr val="3979AB"/>
                </a:solidFill>
                <a:latin typeface="Arial" charset="0"/>
                <a:cs typeface="Arial" charset="0"/>
              </a:rPr>
              <a:t>9 - 11 ans</a:t>
            </a:r>
          </a:p>
          <a:p>
            <a:pPr marL="342900" indent="-342900" eaLnBrk="1" hangingPunct="1">
              <a:buClr>
                <a:srgbClr val="E24A18"/>
              </a:buClr>
            </a:pPr>
            <a:endParaRPr lang="fr-FR" sz="1000" smtClean="0">
              <a:solidFill>
                <a:srgbClr val="444444"/>
              </a:solidFill>
              <a:latin typeface="Arial" charset="0"/>
              <a:cs typeface="Arial" charset="0"/>
            </a:endParaRPr>
          </a:p>
          <a:p>
            <a:pPr marL="342900" indent="-342900" eaLnBrk="1" hangingPunct="1">
              <a:buClr>
                <a:srgbClr val="E24A18"/>
              </a:buClr>
            </a:pPr>
            <a:endParaRPr lang="fr-FR" sz="1000" smtClean="0">
              <a:solidFill>
                <a:srgbClr val="444444"/>
              </a:solidFill>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hape 274"/>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D2EC5184-E856-46D3-8F6A-AD55F75E702A}" type="slidenum">
              <a:rPr lang="en-US" sz="1000"/>
              <a:pPr algn="r">
                <a:buClr>
                  <a:srgbClr val="000000"/>
                </a:buClr>
                <a:buSzPct val="25000"/>
                <a:buFont typeface="Arial" charset="0"/>
                <a:buNone/>
              </a:pPr>
              <a:t>19</a:t>
            </a:fld>
            <a:endParaRPr lang="en-US" sz="1000"/>
          </a:p>
        </p:txBody>
      </p:sp>
      <p:sp>
        <p:nvSpPr>
          <p:cNvPr id="69634" name="Shape 276"/>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F3B9329B-269A-4EF8-B4B0-DBE514F8CF04}" type="slidenum">
              <a:rPr lang="en-US" sz="1000"/>
              <a:pPr algn="r">
                <a:buClr>
                  <a:srgbClr val="000000"/>
                </a:buClr>
                <a:buSzPct val="25000"/>
                <a:buFont typeface="Arial" charset="0"/>
                <a:buNone/>
              </a:pPr>
              <a:t>19</a:t>
            </a:fld>
            <a:endParaRPr lang="en-US" sz="1000"/>
          </a:p>
        </p:txBody>
      </p:sp>
      <p:sp>
        <p:nvSpPr>
          <p:cNvPr id="69635" name="Shape 277"/>
          <p:cNvSpPr txBox="1">
            <a:spLocks noGrp="1"/>
          </p:cNvSpPr>
          <p:nvPr>
            <p:ph type="title" idx="4294967295"/>
          </p:nvPr>
        </p:nvSpPr>
        <p:spPr>
          <a:xfrm>
            <a:off x="2700338" y="188913"/>
            <a:ext cx="4033837" cy="1143000"/>
          </a:xfrm>
        </p:spPr>
        <p:txBody>
          <a:bodyPr tIns="45700" bIns="45700"/>
          <a:lstStyle/>
          <a:p>
            <a:pPr eaLnBrk="1" hangingPunct="1">
              <a:buClr>
                <a:srgbClr val="E24A18"/>
              </a:buClr>
              <a:buSzPct val="25000"/>
            </a:pPr>
            <a:r>
              <a:rPr lang="en-US" sz="3600" smtClean="0">
                <a:solidFill>
                  <a:srgbClr val="E24A18"/>
                </a:solidFill>
                <a:latin typeface="Arial" charset="0"/>
                <a:cs typeface="Arial" charset="0"/>
              </a:rPr>
              <a:t>On fait quoi?  </a:t>
            </a:r>
          </a:p>
        </p:txBody>
      </p:sp>
      <p:sp>
        <p:nvSpPr>
          <p:cNvPr id="69636" name="Shape 278"/>
          <p:cNvSpPr txBox="1">
            <a:spLocks noGrp="1"/>
          </p:cNvSpPr>
          <p:nvPr>
            <p:ph type="body" idx="4294967295"/>
          </p:nvPr>
        </p:nvSpPr>
        <p:spPr>
          <a:xfrm>
            <a:off x="611188" y="1268413"/>
            <a:ext cx="8280400" cy="4968875"/>
          </a:xfrm>
        </p:spPr>
        <p:txBody>
          <a:bodyPr tIns="45700" bIns="45700"/>
          <a:lstStyle/>
          <a:p>
            <a:pPr marL="342900" indent="-317500" eaLnBrk="1" hangingPunct="1">
              <a:lnSpc>
                <a:spcPct val="110000"/>
              </a:lnSpc>
              <a:buClr>
                <a:srgbClr val="E24A18"/>
              </a:buClr>
              <a:buFont typeface="Arial" charset="0"/>
              <a:buChar char="»"/>
            </a:pPr>
            <a:r>
              <a:rPr lang="en-US" sz="2200" smtClean="0">
                <a:solidFill>
                  <a:srgbClr val="3979AB"/>
                </a:solidFill>
                <a:latin typeface="Arial" charset="0"/>
                <a:cs typeface="Arial" charset="0"/>
              </a:rPr>
              <a:t>On ne met pas un enfant de moins de 3 ans devant un jeu vidéo et de façon plus générale devant un écran </a:t>
            </a:r>
          </a:p>
          <a:p>
            <a:pPr marL="342900" indent="-317500" eaLnBrk="1" hangingPunct="1">
              <a:lnSpc>
                <a:spcPct val="110000"/>
              </a:lnSpc>
              <a:buClr>
                <a:srgbClr val="E24A18"/>
              </a:buClr>
              <a:buFont typeface="Arial" charset="0"/>
              <a:buChar char="»"/>
            </a:pPr>
            <a:r>
              <a:rPr lang="en-US" sz="2200" smtClean="0">
                <a:solidFill>
                  <a:srgbClr val="3979AB"/>
                </a:solidFill>
                <a:latin typeface="Arial" charset="0"/>
                <a:cs typeface="Arial" charset="0"/>
              </a:rPr>
              <a:t>On respecte la signalétique PEGI </a:t>
            </a:r>
          </a:p>
          <a:p>
            <a:pPr marL="342900" indent="-317500" eaLnBrk="1" hangingPunct="1">
              <a:lnSpc>
                <a:spcPct val="110000"/>
              </a:lnSpc>
              <a:spcBef>
                <a:spcPts val="563"/>
              </a:spcBef>
              <a:buClr>
                <a:srgbClr val="E24A18"/>
              </a:buClr>
              <a:buFont typeface="Arial" charset="0"/>
              <a:buChar char="»"/>
            </a:pPr>
            <a:r>
              <a:rPr lang="en-US" sz="2200" smtClean="0">
                <a:solidFill>
                  <a:srgbClr val="3979AB"/>
                </a:solidFill>
                <a:latin typeface="Arial" charset="0"/>
                <a:cs typeface="Arial" charset="0"/>
              </a:rPr>
              <a:t>On tient compte de la sensibilité de son enfant</a:t>
            </a:r>
          </a:p>
          <a:p>
            <a:pPr marL="342900" indent="-317500" eaLnBrk="1" hangingPunct="1">
              <a:lnSpc>
                <a:spcPct val="110000"/>
              </a:lnSpc>
              <a:spcBef>
                <a:spcPts val="563"/>
              </a:spcBef>
              <a:buClr>
                <a:srgbClr val="E24A18"/>
              </a:buClr>
              <a:buFont typeface="Arial" charset="0"/>
              <a:buChar char="»"/>
            </a:pPr>
            <a:r>
              <a:rPr lang="en-US" sz="2200" smtClean="0">
                <a:solidFill>
                  <a:srgbClr val="3979AB"/>
                </a:solidFill>
                <a:latin typeface="Arial" charset="0"/>
                <a:cs typeface="Arial" charset="0"/>
              </a:rPr>
              <a:t>On teste le jeu dans la mesure du possible </a:t>
            </a:r>
          </a:p>
          <a:p>
            <a:pPr marL="342900" indent="-317500" eaLnBrk="1" hangingPunct="1">
              <a:lnSpc>
                <a:spcPct val="110000"/>
              </a:lnSpc>
              <a:spcBef>
                <a:spcPts val="563"/>
              </a:spcBef>
              <a:buClr>
                <a:srgbClr val="E24A18"/>
              </a:buClr>
              <a:buFont typeface="Arial" charset="0"/>
              <a:buChar char="»"/>
            </a:pPr>
            <a:r>
              <a:rPr lang="en-US" sz="2200" smtClean="0">
                <a:solidFill>
                  <a:srgbClr val="3979AB"/>
                </a:solidFill>
                <a:latin typeface="Arial" charset="0"/>
                <a:cs typeface="Arial" charset="0"/>
              </a:rPr>
              <a:t>On est attentif au partage des jeux entre frères et soeurs </a:t>
            </a:r>
          </a:p>
          <a:p>
            <a:pPr marL="342900" indent="-317500" eaLnBrk="1" hangingPunct="1">
              <a:lnSpc>
                <a:spcPct val="110000"/>
              </a:lnSpc>
              <a:spcBef>
                <a:spcPts val="563"/>
              </a:spcBef>
              <a:buClr>
                <a:srgbClr val="E24A18"/>
              </a:buClr>
              <a:buFont typeface="Arial" charset="0"/>
              <a:buChar char="»"/>
            </a:pPr>
            <a:r>
              <a:rPr lang="en-US" sz="2200" smtClean="0">
                <a:solidFill>
                  <a:srgbClr val="3979AB"/>
                </a:solidFill>
                <a:latin typeface="Arial" charset="0"/>
                <a:cs typeface="Arial" charset="0"/>
              </a:rPr>
              <a:t>On pense au contrôle parental </a:t>
            </a:r>
          </a:p>
          <a:p>
            <a:pPr marL="342900" indent="-317500" eaLnBrk="1" hangingPunct="1">
              <a:lnSpc>
                <a:spcPct val="110000"/>
              </a:lnSpc>
              <a:spcBef>
                <a:spcPts val="563"/>
              </a:spcBef>
              <a:buClr>
                <a:srgbClr val="E24A18"/>
              </a:buClr>
              <a:buFont typeface="Arial" charset="0"/>
              <a:buChar char="»"/>
            </a:pPr>
            <a:r>
              <a:rPr lang="en-US" sz="2200" smtClean="0">
                <a:solidFill>
                  <a:srgbClr val="3979AB"/>
                </a:solidFill>
                <a:latin typeface="Arial" charset="0"/>
                <a:cs typeface="Arial" charset="0"/>
              </a:rPr>
              <a:t>On explique aux enfants la raison des choix et des éventuels refus  </a:t>
            </a:r>
          </a:p>
          <a:p>
            <a:pPr marL="342900" indent="-317500" eaLnBrk="1" hangingPunct="1">
              <a:lnSpc>
                <a:spcPct val="110000"/>
              </a:lnSpc>
              <a:spcBef>
                <a:spcPts val="563"/>
              </a:spcBef>
              <a:buClr>
                <a:srgbClr val="E24A18"/>
              </a:buClr>
              <a:buFont typeface="Arial" charset="0"/>
              <a:buChar char="»"/>
            </a:pPr>
            <a:r>
              <a:rPr lang="en-US" sz="2200" smtClean="0">
                <a:solidFill>
                  <a:srgbClr val="3979AB"/>
                </a:solidFill>
                <a:latin typeface="Arial" charset="0"/>
                <a:cs typeface="Arial" charset="0"/>
              </a:rPr>
              <a:t>On privilégie les jeux qui se jouent à plusieurs</a:t>
            </a:r>
          </a:p>
          <a:p>
            <a:pPr marL="342900" indent="-317500" eaLnBrk="1" hangingPunct="1">
              <a:lnSpc>
                <a:spcPct val="110000"/>
              </a:lnSpc>
              <a:spcBef>
                <a:spcPts val="563"/>
              </a:spcBef>
              <a:buClr>
                <a:srgbClr val="E24A18"/>
              </a:buClr>
              <a:buFont typeface="Arial" charset="0"/>
              <a:buChar char="»"/>
            </a:pPr>
            <a:r>
              <a:rPr lang="en-US" sz="2200" smtClean="0">
                <a:solidFill>
                  <a:srgbClr val="3979AB"/>
                </a:solidFill>
                <a:latin typeface="Arial" charset="0"/>
                <a:cs typeface="Arial" charset="0"/>
              </a:rPr>
              <a:t>On ne cède pas à la pression des pairs, des enfants et à la publicité!</a:t>
            </a:r>
          </a:p>
          <a:p>
            <a:pPr marL="342900" indent="-317500" eaLnBrk="1" hangingPunct="1">
              <a:lnSpc>
                <a:spcPct val="90000"/>
              </a:lnSpc>
              <a:spcBef>
                <a:spcPts val="563"/>
              </a:spcBef>
              <a:buClr>
                <a:srgbClr val="E24A18"/>
              </a:buClr>
            </a:pPr>
            <a:endParaRPr lang="fr-FR" sz="2200" smtClean="0">
              <a:solidFill>
                <a:srgbClr val="3979AB"/>
              </a:solidFill>
              <a:latin typeface="Arial" charset="0"/>
              <a:cs typeface="Arial" charset="0"/>
            </a:endParaRPr>
          </a:p>
          <a:p>
            <a:pPr marL="342900" indent="-317500" eaLnBrk="1" hangingPunct="1">
              <a:spcBef>
                <a:spcPts val="563"/>
              </a:spcBef>
              <a:buClr>
                <a:srgbClr val="E24A18"/>
              </a:buClr>
            </a:pPr>
            <a:endParaRPr lang="fr-FR" sz="2200" smtClean="0">
              <a:solidFill>
                <a:srgbClr val="3979AB"/>
              </a:solidFill>
              <a:latin typeface="Arial" charset="0"/>
              <a:cs typeface="Arial" charset="0"/>
            </a:endParaRPr>
          </a:p>
        </p:txBody>
      </p:sp>
      <p:pic>
        <p:nvPicPr>
          <p:cNvPr id="69637" name="Shape 279"/>
          <p:cNvPicPr preferRelativeResize="0">
            <a:picLocks noChangeAspect="1" noChangeArrowheads="1"/>
          </p:cNvPicPr>
          <p:nvPr/>
        </p:nvPicPr>
        <p:blipFill>
          <a:blip r:embed="rId3"/>
          <a:srcRect/>
          <a:stretch>
            <a:fillRect/>
          </a:stretch>
        </p:blipFill>
        <p:spPr bwMode="auto">
          <a:xfrm>
            <a:off x="0" y="0"/>
            <a:ext cx="2232025" cy="123666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72"/>
          <p:cNvSpPr txBox="1">
            <a:spLocks noGrp="1"/>
          </p:cNvSpPr>
          <p:nvPr>
            <p:ph type="title"/>
          </p:nvPr>
        </p:nvSpPr>
        <p:spPr/>
        <p:txBody>
          <a:bodyPr tIns="45700" bIns="45700" anchor="b"/>
          <a:lstStyle/>
          <a:p>
            <a:pPr algn="ctr" eaLnBrk="1" hangingPunct="1">
              <a:buClr>
                <a:srgbClr val="E24A18"/>
              </a:buClr>
              <a:buSzPct val="25000"/>
            </a:pPr>
            <a:r>
              <a:rPr lang="en-US" sz="4100" smtClean="0">
                <a:solidFill>
                  <a:srgbClr val="E24A18"/>
                </a:solidFill>
                <a:latin typeface="Arial" charset="0"/>
                <a:cs typeface="Arial" charset="0"/>
              </a:rPr>
              <a:t/>
            </a:r>
            <a:br>
              <a:rPr lang="en-US" sz="4100" smtClean="0">
                <a:solidFill>
                  <a:srgbClr val="E24A18"/>
                </a:solidFill>
                <a:latin typeface="Arial" charset="0"/>
                <a:cs typeface="Arial" charset="0"/>
              </a:rPr>
            </a:br>
            <a:endParaRPr lang="en-US" sz="4100" smtClean="0">
              <a:solidFill>
                <a:srgbClr val="E24A18"/>
              </a:solidFill>
              <a:latin typeface="Arial" charset="0"/>
              <a:cs typeface="Arial" charset="0"/>
            </a:endParaRPr>
          </a:p>
        </p:txBody>
      </p:sp>
      <p:sp>
        <p:nvSpPr>
          <p:cNvPr id="34818" name="Shape 173"/>
          <p:cNvSpPr txBox="1">
            <a:spLocks noGrp="1"/>
          </p:cNvSpPr>
          <p:nvPr>
            <p:ph type="body" idx="1"/>
          </p:nvPr>
        </p:nvSpPr>
        <p:spPr/>
        <p:txBody>
          <a:bodyPr tIns="45700" bIns="45700"/>
          <a:lstStyle/>
          <a:p>
            <a:pPr eaLnBrk="1" hangingPunct="1">
              <a:lnSpc>
                <a:spcPct val="90000"/>
              </a:lnSpc>
              <a:buClr>
                <a:srgbClr val="E24A18"/>
              </a:buClr>
              <a:buSzPct val="25000"/>
            </a:pPr>
            <a:r>
              <a:rPr lang="en-US" sz="1700" smtClean="0">
                <a:solidFill>
                  <a:srgbClr val="3979AB"/>
                </a:solidFill>
                <a:latin typeface="Arial" charset="0"/>
                <a:cs typeface="Arial" charset="0"/>
              </a:rPr>
              <a:t/>
            </a:r>
            <a:br>
              <a:rPr lang="en-US" sz="1700" smtClean="0">
                <a:solidFill>
                  <a:srgbClr val="3979AB"/>
                </a:solidFill>
                <a:latin typeface="Arial" charset="0"/>
                <a:cs typeface="Arial" charset="0"/>
              </a:rPr>
            </a:br>
            <a:endParaRPr lang="en-US" sz="1700" smtClean="0">
              <a:solidFill>
                <a:srgbClr val="3979AB"/>
              </a:solidFill>
              <a:latin typeface="Arial" charset="0"/>
              <a:cs typeface="Arial" charset="0"/>
            </a:endParaRPr>
          </a:p>
        </p:txBody>
      </p:sp>
      <p:sp>
        <p:nvSpPr>
          <p:cNvPr id="34819" name="Shape 135"/>
          <p:cNvSpPr txBox="1">
            <a:spLocks/>
          </p:cNvSpPr>
          <p:nvPr/>
        </p:nvSpPr>
        <p:spPr bwMode="auto">
          <a:xfrm>
            <a:off x="468313" y="1412875"/>
            <a:ext cx="1584325" cy="2879725"/>
          </a:xfrm>
          <a:prstGeom prst="rect">
            <a:avLst/>
          </a:prstGeom>
          <a:noFill/>
          <a:ln w="9525">
            <a:noFill/>
            <a:miter lim="800000"/>
            <a:headEnd/>
            <a:tailEnd/>
          </a:ln>
        </p:spPr>
        <p:txBody>
          <a:bodyPr lIns="91425" tIns="45700" rIns="91425" bIns="45700" anchor="ctr"/>
          <a:lstStyle/>
          <a:p>
            <a:pPr>
              <a:buClr>
                <a:srgbClr val="E24A18"/>
              </a:buClr>
              <a:buSzPct val="25000"/>
            </a:pPr>
            <a:r>
              <a:rPr lang="en-US" sz="3600">
                <a:solidFill>
                  <a:srgbClr val="E24A18"/>
                </a:solidFill>
              </a:rPr>
              <a:t>Les jeux les plus joués </a:t>
            </a:r>
          </a:p>
        </p:txBody>
      </p:sp>
      <p:pic>
        <p:nvPicPr>
          <p:cNvPr id="34820" name="Picture 6"/>
          <p:cNvPicPr>
            <a:picLocks noChangeAspect="1" noChangeArrowheads="1"/>
          </p:cNvPicPr>
          <p:nvPr/>
        </p:nvPicPr>
        <p:blipFill>
          <a:blip r:embed="rId3"/>
          <a:srcRect/>
          <a:stretch>
            <a:fillRect/>
          </a:stretch>
        </p:blipFill>
        <p:spPr bwMode="auto">
          <a:xfrm>
            <a:off x="1835150" y="404813"/>
            <a:ext cx="4895850" cy="6257925"/>
          </a:xfrm>
          <a:prstGeom prst="rect">
            <a:avLst/>
          </a:prstGeom>
          <a:noFill/>
          <a:ln w="9525">
            <a:noFill/>
            <a:miter lim="800000"/>
            <a:headEnd/>
            <a:tailEnd/>
          </a:ln>
        </p:spPr>
      </p:pic>
      <p:sp>
        <p:nvSpPr>
          <p:cNvPr id="34821" name="Shape 173"/>
          <p:cNvSpPr txBox="1">
            <a:spLocks/>
          </p:cNvSpPr>
          <p:nvPr/>
        </p:nvSpPr>
        <p:spPr bwMode="auto">
          <a:xfrm>
            <a:off x="468313" y="1628775"/>
            <a:ext cx="8229600" cy="4525963"/>
          </a:xfrm>
          <a:prstGeom prst="rect">
            <a:avLst/>
          </a:prstGeom>
          <a:noFill/>
          <a:ln w="9525">
            <a:noFill/>
            <a:miter lim="800000"/>
            <a:headEnd/>
            <a:tailEnd/>
          </a:ln>
        </p:spPr>
        <p:txBody>
          <a:bodyPr lIns="91425" tIns="45700" rIns="91425" bIns="45700"/>
          <a:lstStyle/>
          <a:p>
            <a:pPr>
              <a:lnSpc>
                <a:spcPct val="90000"/>
              </a:lnSpc>
              <a:buClr>
                <a:srgbClr val="E24A18"/>
              </a:buClr>
              <a:buSzPct val="25000"/>
            </a:pPr>
            <a:r>
              <a:rPr lang="en-US" sz="1700">
                <a:solidFill>
                  <a:srgbClr val="3979AB"/>
                </a:solidFill>
              </a:rPr>
              <a:t/>
            </a:r>
            <a:br>
              <a:rPr lang="en-US" sz="1700">
                <a:solidFill>
                  <a:srgbClr val="3979AB"/>
                </a:solidFill>
              </a:rPr>
            </a:br>
            <a:endParaRPr lang="en-US" sz="1700">
              <a:solidFill>
                <a:srgbClr val="3979AB"/>
              </a:solidFill>
            </a:endParaRPr>
          </a:p>
        </p:txBody>
      </p:sp>
      <p:pic>
        <p:nvPicPr>
          <p:cNvPr id="34822" name="Picture 9"/>
          <p:cNvPicPr>
            <a:picLocks noChangeAspect="1" noChangeArrowheads="1"/>
          </p:cNvPicPr>
          <p:nvPr/>
        </p:nvPicPr>
        <p:blipFill>
          <a:blip r:embed="rId4"/>
          <a:srcRect/>
          <a:stretch>
            <a:fillRect/>
          </a:stretch>
        </p:blipFill>
        <p:spPr bwMode="auto">
          <a:xfrm>
            <a:off x="5364163" y="3716338"/>
            <a:ext cx="1577975" cy="20399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hape 338"/>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65776AF4-D7CC-4804-B526-4D0AE3AFA502}" type="slidenum">
              <a:rPr lang="en-US" sz="1000"/>
              <a:pPr algn="r">
                <a:buClr>
                  <a:srgbClr val="000000"/>
                </a:buClr>
                <a:buSzPct val="25000"/>
                <a:buFont typeface="Arial" charset="0"/>
                <a:buNone/>
              </a:pPr>
              <a:t>20</a:t>
            </a:fld>
            <a:endParaRPr lang="en-US" sz="1000"/>
          </a:p>
        </p:txBody>
      </p:sp>
      <p:sp>
        <p:nvSpPr>
          <p:cNvPr id="71682" name="Shape 34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3B204DC4-4F69-4C61-AE2F-B0177FF18871}" type="slidenum">
              <a:rPr lang="en-US" sz="1000"/>
              <a:pPr algn="r">
                <a:buClr>
                  <a:srgbClr val="000000"/>
                </a:buClr>
                <a:buSzPct val="25000"/>
                <a:buFont typeface="Arial" charset="0"/>
                <a:buNone/>
              </a:pPr>
              <a:t>20</a:t>
            </a:fld>
            <a:endParaRPr lang="en-US" sz="1000"/>
          </a:p>
        </p:txBody>
      </p:sp>
      <p:sp>
        <p:nvSpPr>
          <p:cNvPr id="71683" name="Shape 341"/>
          <p:cNvSpPr txBox="1">
            <a:spLocks noGrp="1"/>
          </p:cNvSpPr>
          <p:nvPr>
            <p:ph type="title" idx="4294967295"/>
          </p:nvPr>
        </p:nvSpPr>
        <p:spPr>
          <a:xfrm>
            <a:off x="539750" y="1700213"/>
            <a:ext cx="7570788" cy="3457575"/>
          </a:xfrm>
        </p:spPr>
        <p:txBody>
          <a:bodyPr tIns="45700" bIns="45700"/>
          <a:lstStyle/>
          <a:p>
            <a:pPr algn="ctr" eaLnBrk="1" hangingPunct="1">
              <a:buClr>
                <a:srgbClr val="77B036"/>
              </a:buClr>
              <a:buSzPct val="25000"/>
            </a:pPr>
            <a:r>
              <a:rPr lang="en-US" sz="6600" smtClean="0">
                <a:solidFill>
                  <a:srgbClr val="77B036"/>
                </a:solidFill>
                <a:latin typeface="Arial" charset="0"/>
                <a:cs typeface="Arial" charset="0"/>
              </a:rPr>
              <a:t>La violence dans les jeux, qu’en penser ?</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hape 347"/>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62D61D3B-D6E7-4D0C-BA8D-F57D63DD0BCD}" type="slidenum">
              <a:rPr lang="en-US" sz="1000"/>
              <a:pPr algn="r">
                <a:buClr>
                  <a:srgbClr val="000000"/>
                </a:buClr>
                <a:buSzPct val="25000"/>
                <a:buFont typeface="Arial" charset="0"/>
                <a:buNone/>
              </a:pPr>
              <a:t>21</a:t>
            </a:fld>
            <a:endParaRPr lang="en-US" sz="1000"/>
          </a:p>
        </p:txBody>
      </p:sp>
      <p:sp>
        <p:nvSpPr>
          <p:cNvPr id="73730" name="Shape 349"/>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83973577-D946-43FD-A8A0-312786E020A7}" type="slidenum">
              <a:rPr lang="en-US" sz="1000"/>
              <a:pPr algn="r">
                <a:buClr>
                  <a:srgbClr val="000000"/>
                </a:buClr>
                <a:buSzPct val="25000"/>
                <a:buFont typeface="Arial" charset="0"/>
                <a:buNone/>
              </a:pPr>
              <a:t>21</a:t>
            </a:fld>
            <a:endParaRPr lang="en-US" sz="1000"/>
          </a:p>
        </p:txBody>
      </p:sp>
      <p:sp>
        <p:nvSpPr>
          <p:cNvPr id="73731" name="Shape 350"/>
          <p:cNvSpPr txBox="1">
            <a:spLocks noGrp="1"/>
          </p:cNvSpPr>
          <p:nvPr>
            <p:ph type="title" idx="4294967295"/>
          </p:nvPr>
        </p:nvSpPr>
        <p:spPr>
          <a:xfrm>
            <a:off x="107950" y="260350"/>
            <a:ext cx="7596188" cy="1143000"/>
          </a:xfrm>
        </p:spPr>
        <p:txBody>
          <a:bodyPr tIns="45700" bIns="45700"/>
          <a:lstStyle/>
          <a:p>
            <a:pPr algn="ctr" eaLnBrk="1" hangingPunct="1">
              <a:buClr>
                <a:srgbClr val="E24A18"/>
              </a:buClr>
              <a:buSzPct val="25000"/>
            </a:pPr>
            <a:r>
              <a:rPr lang="en-US" sz="3000" smtClean="0">
                <a:solidFill>
                  <a:srgbClr val="E24A18"/>
                </a:solidFill>
                <a:latin typeface="Arial" charset="0"/>
                <a:cs typeface="Arial" charset="0"/>
              </a:rPr>
              <a:t>Beaucoup de questions et d’avis contraires mais pas de réponses claires (1/2)</a:t>
            </a:r>
          </a:p>
        </p:txBody>
      </p:sp>
      <p:sp>
        <p:nvSpPr>
          <p:cNvPr id="73732" name="Shape 351"/>
          <p:cNvSpPr txBox="1">
            <a:spLocks noGrp="1"/>
          </p:cNvSpPr>
          <p:nvPr>
            <p:ph type="body" idx="4294967295"/>
          </p:nvPr>
        </p:nvSpPr>
        <p:spPr>
          <a:xfrm>
            <a:off x="690563" y="1811338"/>
            <a:ext cx="8058150" cy="4525962"/>
          </a:xfrm>
        </p:spPr>
        <p:txBody>
          <a:bodyPr tIns="45700" bIns="45700"/>
          <a:lstStyle/>
          <a:p>
            <a:pPr marL="285750" indent="-273050" eaLnBrk="1" hangingPunct="1">
              <a:lnSpc>
                <a:spcPct val="90000"/>
              </a:lnSpc>
              <a:spcBef>
                <a:spcPts val="475"/>
              </a:spcBef>
              <a:buClr>
                <a:srgbClr val="E24A18"/>
              </a:buClr>
              <a:buFont typeface="Arial" charset="0"/>
              <a:buChar char="»"/>
            </a:pPr>
            <a:r>
              <a:rPr lang="en-US" sz="2000" smtClean="0">
                <a:solidFill>
                  <a:srgbClr val="3979AB"/>
                </a:solidFill>
                <a:latin typeface="Arial" charset="0"/>
                <a:cs typeface="Arial" charset="0"/>
              </a:rPr>
              <a:t>La banalisation de la violence (comme des propos racistes, sexistes, homophobes) dans notre société en général mérite d’être </a:t>
            </a:r>
            <a:r>
              <a:rPr lang="en-US" sz="2000" smtClean="0">
                <a:solidFill>
                  <a:srgbClr val="E24A18"/>
                </a:solidFill>
                <a:latin typeface="Arial" charset="0"/>
                <a:cs typeface="Arial" charset="0"/>
              </a:rPr>
              <a:t>abordée à la maison</a:t>
            </a:r>
          </a:p>
          <a:p>
            <a:pPr marL="285750" indent="-273050" eaLnBrk="1" hangingPunct="1">
              <a:lnSpc>
                <a:spcPct val="90000"/>
              </a:lnSpc>
              <a:spcBef>
                <a:spcPts val="475"/>
              </a:spcBef>
              <a:buClr>
                <a:srgbClr val="E24A18"/>
              </a:buClr>
              <a:buFont typeface="Arial" charset="0"/>
              <a:buChar char="»"/>
            </a:pPr>
            <a:endParaRPr lang="en-US" sz="2000" smtClean="0">
              <a:solidFill>
                <a:srgbClr val="E24A18"/>
              </a:solidFill>
              <a:latin typeface="Arial" charset="0"/>
              <a:cs typeface="Arial" charset="0"/>
            </a:endParaRPr>
          </a:p>
          <a:p>
            <a:pPr marL="285750" indent="-273050" eaLnBrk="1" hangingPunct="1">
              <a:lnSpc>
                <a:spcPct val="90000"/>
              </a:lnSpc>
              <a:spcBef>
                <a:spcPts val="475"/>
              </a:spcBef>
              <a:buClr>
                <a:srgbClr val="E24A18"/>
              </a:buClr>
              <a:buFont typeface="Arial" charset="0"/>
              <a:buChar char="»"/>
            </a:pPr>
            <a:r>
              <a:rPr lang="en-US" sz="2000" smtClean="0">
                <a:solidFill>
                  <a:srgbClr val="3979AB"/>
                </a:solidFill>
                <a:latin typeface="Arial" charset="0"/>
                <a:cs typeface="Arial" charset="0"/>
              </a:rPr>
              <a:t>Celle qui peut exister dans les jeux vidéo a ceci de particulier qu’elle peut impliquer le joueur comme </a:t>
            </a:r>
            <a:r>
              <a:rPr lang="en-US" sz="2000" smtClean="0">
                <a:solidFill>
                  <a:srgbClr val="E24A18"/>
                </a:solidFill>
                <a:latin typeface="Arial" charset="0"/>
                <a:cs typeface="Arial" charset="0"/>
              </a:rPr>
              <a:t>acteur</a:t>
            </a:r>
            <a:r>
              <a:rPr lang="en-US" sz="2000" smtClean="0">
                <a:solidFill>
                  <a:srgbClr val="3979AB"/>
                </a:solidFill>
                <a:latin typeface="Arial" charset="0"/>
                <a:cs typeface="Arial" charset="0"/>
              </a:rPr>
              <a:t> et non spectateur comme à la télévision ou au cinéma</a:t>
            </a:r>
          </a:p>
          <a:p>
            <a:pPr marL="285750" indent="-273050" eaLnBrk="1" hangingPunct="1">
              <a:lnSpc>
                <a:spcPct val="90000"/>
              </a:lnSpc>
              <a:spcBef>
                <a:spcPts val="475"/>
              </a:spcBef>
              <a:buClr>
                <a:srgbClr val="E24A18"/>
              </a:buClr>
              <a:buFont typeface="Arial" charset="0"/>
              <a:buChar char="»"/>
            </a:pPr>
            <a:endParaRPr lang="en-US" sz="2000" smtClean="0">
              <a:solidFill>
                <a:srgbClr val="3979AB"/>
              </a:solidFill>
              <a:latin typeface="Arial" charset="0"/>
              <a:cs typeface="Arial" charset="0"/>
            </a:endParaRPr>
          </a:p>
          <a:p>
            <a:pPr marL="285750" indent="-273050" eaLnBrk="1" hangingPunct="1">
              <a:lnSpc>
                <a:spcPct val="90000"/>
              </a:lnSpc>
              <a:spcBef>
                <a:spcPts val="475"/>
              </a:spcBef>
              <a:buClr>
                <a:srgbClr val="E24A18"/>
              </a:buClr>
              <a:buFont typeface="Arial" charset="0"/>
              <a:buChar char="»"/>
            </a:pPr>
            <a:r>
              <a:rPr lang="en-US" sz="2000" smtClean="0">
                <a:solidFill>
                  <a:srgbClr val="3979AB"/>
                </a:solidFill>
                <a:latin typeface="Arial" charset="0"/>
                <a:cs typeface="Arial" charset="0"/>
              </a:rPr>
              <a:t>Des centaines d’études concluent à des « effets néfastes » des contenus violents</a:t>
            </a:r>
          </a:p>
          <a:p>
            <a:pPr marL="742950" lvl="1" indent="-285750" eaLnBrk="1" hangingPunct="1">
              <a:lnSpc>
                <a:spcPct val="90000"/>
              </a:lnSpc>
              <a:spcBef>
                <a:spcPts val="475"/>
              </a:spcBef>
              <a:buClr>
                <a:srgbClr val="E24A18"/>
              </a:buClr>
              <a:buFont typeface="Wingdings" pitchFamily="2" charset="2"/>
              <a:buChar char="§"/>
            </a:pPr>
            <a:r>
              <a:rPr lang="en-US" sz="2000" smtClean="0">
                <a:solidFill>
                  <a:srgbClr val="3979AB"/>
                </a:solidFill>
                <a:latin typeface="Arial" charset="0"/>
                <a:cs typeface="Arial" charset="0"/>
              </a:rPr>
              <a:t>notamment de la mauvaise humeur et de l'agressivité </a:t>
            </a:r>
          </a:p>
          <a:p>
            <a:pPr marL="742950" lvl="1" indent="-285750" eaLnBrk="1" hangingPunct="1">
              <a:lnSpc>
                <a:spcPct val="90000"/>
              </a:lnSpc>
              <a:spcBef>
                <a:spcPts val="475"/>
              </a:spcBef>
              <a:buClr>
                <a:srgbClr val="E24A18"/>
              </a:buClr>
              <a:buFont typeface="Wingdings" pitchFamily="2" charset="2"/>
              <a:buChar char="§"/>
            </a:pPr>
            <a:r>
              <a:rPr lang="en-US" sz="2000" smtClean="0">
                <a:solidFill>
                  <a:srgbClr val="3979AB"/>
                </a:solidFill>
                <a:latin typeface="Arial" charset="0"/>
                <a:cs typeface="Arial" charset="0"/>
              </a:rPr>
              <a:t>rarement des « passages à l’acte violent » dont tous s’accordent qu’ils résultent en général de causes multiples et complexes</a:t>
            </a:r>
          </a:p>
          <a:p>
            <a:pPr marL="285750" indent="-273050" eaLnBrk="1" hangingPunct="1">
              <a:lnSpc>
                <a:spcPct val="90000"/>
              </a:lnSpc>
              <a:spcBef>
                <a:spcPts val="475"/>
              </a:spcBef>
              <a:buClr>
                <a:srgbClr val="E24A18"/>
              </a:buClr>
            </a:pPr>
            <a:endParaRPr lang="fr-FR" sz="2000" smtClean="0">
              <a:solidFill>
                <a:srgbClr val="3979AB"/>
              </a:solidFill>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hape 359"/>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CA78978C-9455-43B8-BF45-6E89FF5D736F}" type="slidenum">
              <a:rPr lang="en-US" sz="1000"/>
              <a:pPr algn="r">
                <a:buClr>
                  <a:srgbClr val="000000"/>
                </a:buClr>
                <a:buSzPct val="25000"/>
                <a:buFont typeface="Arial" charset="0"/>
                <a:buNone/>
              </a:pPr>
              <a:t>22</a:t>
            </a:fld>
            <a:endParaRPr lang="en-US" sz="1000"/>
          </a:p>
        </p:txBody>
      </p:sp>
      <p:sp>
        <p:nvSpPr>
          <p:cNvPr id="75778" name="Shape 36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D589F8AD-15D7-4B31-86CD-E9F260FE2240}" type="slidenum">
              <a:rPr lang="en-US" sz="1000"/>
              <a:pPr algn="r">
                <a:buClr>
                  <a:srgbClr val="000000"/>
                </a:buClr>
                <a:buSzPct val="25000"/>
                <a:buFont typeface="Arial" charset="0"/>
                <a:buNone/>
              </a:pPr>
              <a:t>22</a:t>
            </a:fld>
            <a:endParaRPr lang="en-US" sz="1000"/>
          </a:p>
        </p:txBody>
      </p:sp>
      <p:sp>
        <p:nvSpPr>
          <p:cNvPr id="75779" name="Shape 362"/>
          <p:cNvSpPr txBox="1">
            <a:spLocks noGrp="1"/>
          </p:cNvSpPr>
          <p:nvPr>
            <p:ph type="title" idx="4294967295"/>
          </p:nvPr>
        </p:nvSpPr>
        <p:spPr>
          <a:xfrm>
            <a:off x="250825" y="260350"/>
            <a:ext cx="7488238" cy="1143000"/>
          </a:xfrm>
        </p:spPr>
        <p:txBody>
          <a:bodyPr tIns="45700" bIns="45700"/>
          <a:lstStyle/>
          <a:p>
            <a:pPr algn="ctr" eaLnBrk="1" hangingPunct="1">
              <a:buClr>
                <a:srgbClr val="E24A18"/>
              </a:buClr>
              <a:buSzPct val="25000"/>
            </a:pPr>
            <a:r>
              <a:rPr lang="en-US" sz="3000" smtClean="0">
                <a:solidFill>
                  <a:srgbClr val="E24A18"/>
                </a:solidFill>
                <a:latin typeface="Arial" charset="0"/>
                <a:cs typeface="Arial" charset="0"/>
              </a:rPr>
              <a:t>Beaucoup de questions et d’avis contraires mais pas de réponses claires (2/2)</a:t>
            </a:r>
            <a:endParaRPr lang="en-US" sz="3600" smtClean="0">
              <a:solidFill>
                <a:srgbClr val="E24A18"/>
              </a:solidFill>
              <a:latin typeface="Arial" charset="0"/>
              <a:cs typeface="Arial" charset="0"/>
            </a:endParaRPr>
          </a:p>
        </p:txBody>
      </p:sp>
      <p:sp>
        <p:nvSpPr>
          <p:cNvPr id="75780" name="Shape 363"/>
          <p:cNvSpPr txBox="1">
            <a:spLocks noGrp="1"/>
          </p:cNvSpPr>
          <p:nvPr>
            <p:ph type="body" idx="4294967295"/>
          </p:nvPr>
        </p:nvSpPr>
        <p:spPr>
          <a:xfrm>
            <a:off x="755650" y="2205038"/>
            <a:ext cx="7337425" cy="3671887"/>
          </a:xfrm>
        </p:spPr>
        <p:txBody>
          <a:bodyPr tIns="45700" bIns="45700"/>
          <a:lstStyle/>
          <a:p>
            <a:pPr marL="285750" indent="-273050" eaLnBrk="1" hangingPunct="1">
              <a:lnSpc>
                <a:spcPct val="80000"/>
              </a:lnSpc>
              <a:spcBef>
                <a:spcPts val="475"/>
              </a:spcBef>
              <a:buClr>
                <a:srgbClr val="E24A18"/>
              </a:buClr>
              <a:buFont typeface="Arial" charset="0"/>
              <a:buChar char="»"/>
            </a:pPr>
            <a:r>
              <a:rPr lang="en-US" sz="2000" smtClean="0">
                <a:solidFill>
                  <a:srgbClr val="3979AB"/>
                </a:solidFill>
                <a:latin typeface="Arial" charset="0"/>
                <a:cs typeface="Arial" charset="0"/>
              </a:rPr>
              <a:t>D’autres nient ces effets néfastes et / ou mettent en avant le rôle structurant d’expériences de catharsis imaginaires</a:t>
            </a:r>
          </a:p>
          <a:p>
            <a:pPr marL="742950" lvl="1" indent="444500" eaLnBrk="1" hangingPunct="1">
              <a:lnSpc>
                <a:spcPct val="80000"/>
              </a:lnSpc>
              <a:spcBef>
                <a:spcPts val="475"/>
              </a:spcBef>
              <a:buClr>
                <a:srgbClr val="3979AB"/>
              </a:buClr>
              <a:buFont typeface="Noto Symbol"/>
              <a:buChar char="▪"/>
            </a:pPr>
            <a:endParaRPr lang="en-US" sz="2000" smtClean="0">
              <a:solidFill>
                <a:srgbClr val="3979AB"/>
              </a:solidFill>
              <a:latin typeface="Arial" charset="0"/>
              <a:cs typeface="Arial" charset="0"/>
            </a:endParaRPr>
          </a:p>
          <a:p>
            <a:pPr marL="285750" indent="-273050" algn="just" eaLnBrk="1" hangingPunct="1">
              <a:lnSpc>
                <a:spcPct val="80000"/>
              </a:lnSpc>
              <a:spcBef>
                <a:spcPts val="475"/>
              </a:spcBef>
              <a:buClr>
                <a:srgbClr val="E24A18"/>
              </a:buClr>
              <a:buFont typeface="Arial" charset="0"/>
              <a:buChar char="»"/>
            </a:pPr>
            <a:r>
              <a:rPr lang="en-US" sz="2000" smtClean="0">
                <a:solidFill>
                  <a:srgbClr val="3979AB"/>
                </a:solidFill>
                <a:latin typeface="Arial" charset="0"/>
                <a:cs typeface="Arial" charset="0"/>
              </a:rPr>
              <a:t>La grande majorité s’accordent à dire que les jeunes font la différence entre un jeu et la réalité, sauf désordre psychologique</a:t>
            </a:r>
          </a:p>
          <a:p>
            <a:pPr marL="285750" indent="-273050" algn="just" eaLnBrk="1" hangingPunct="1">
              <a:lnSpc>
                <a:spcPct val="80000"/>
              </a:lnSpc>
              <a:spcBef>
                <a:spcPts val="475"/>
              </a:spcBef>
              <a:buClr>
                <a:srgbClr val="E24A18"/>
              </a:buClr>
              <a:buFont typeface="Arial" charset="0"/>
              <a:buChar char="»"/>
            </a:pPr>
            <a:endParaRPr lang="en-US" sz="2000" smtClean="0">
              <a:solidFill>
                <a:srgbClr val="3979AB"/>
              </a:solidFill>
              <a:latin typeface="Arial" charset="0"/>
              <a:cs typeface="Arial" charset="0"/>
            </a:endParaRPr>
          </a:p>
          <a:p>
            <a:pPr marL="285750" indent="-273050" algn="just" eaLnBrk="1" hangingPunct="1">
              <a:lnSpc>
                <a:spcPct val="80000"/>
              </a:lnSpc>
              <a:spcBef>
                <a:spcPts val="400"/>
              </a:spcBef>
              <a:buClr>
                <a:srgbClr val="E24A18"/>
              </a:buClr>
              <a:buFont typeface="Arial" charset="0"/>
              <a:buChar char="»"/>
            </a:pPr>
            <a:r>
              <a:rPr lang="en-US" sz="2000" smtClean="0">
                <a:solidFill>
                  <a:srgbClr val="3979AB"/>
                </a:solidFill>
                <a:latin typeface="Arial" charset="0"/>
                <a:cs typeface="Arial" charset="0"/>
              </a:rPr>
              <a:t>Les jeux violents ou « énervants » sont à éviter pour les jeunes souffrant de problèmes psychologiques ou neurologiques</a:t>
            </a:r>
          </a:p>
          <a:p>
            <a:pPr marL="285750" indent="-273050" algn="just" eaLnBrk="1" hangingPunct="1">
              <a:lnSpc>
                <a:spcPct val="80000"/>
              </a:lnSpc>
              <a:spcBef>
                <a:spcPts val="400"/>
              </a:spcBef>
              <a:buClr>
                <a:srgbClr val="E24A18"/>
              </a:buClr>
            </a:pPr>
            <a:endParaRPr lang="fr-FR" sz="2000" smtClean="0">
              <a:latin typeface="Arial" charset="0"/>
              <a:cs typeface="Arial" charset="0"/>
            </a:endParaRPr>
          </a:p>
          <a:p>
            <a:pPr marL="285750" indent="-273050" algn="just" eaLnBrk="1" hangingPunct="1">
              <a:lnSpc>
                <a:spcPct val="80000"/>
              </a:lnSpc>
              <a:spcBef>
                <a:spcPts val="475"/>
              </a:spcBef>
              <a:buClr>
                <a:srgbClr val="E24A18"/>
              </a:buClr>
            </a:pPr>
            <a:endParaRPr lang="fr-FR" sz="2400" smtClean="0">
              <a:solidFill>
                <a:srgbClr val="3979AB"/>
              </a:solidFill>
              <a:latin typeface="Arial" charset="0"/>
              <a:cs typeface="Arial" charset="0"/>
            </a:endParaRPr>
          </a:p>
          <a:p>
            <a:pPr marL="285750" indent="-273050" eaLnBrk="1" hangingPunct="1">
              <a:lnSpc>
                <a:spcPct val="80000"/>
              </a:lnSpc>
              <a:spcBef>
                <a:spcPts val="475"/>
              </a:spcBef>
              <a:buClr>
                <a:srgbClr val="E24A18"/>
              </a:buClr>
            </a:pPr>
            <a:endParaRPr lang="fr-FR" sz="2400" smtClean="0">
              <a:solidFill>
                <a:srgbClr val="3979AB"/>
              </a:solidFill>
              <a:latin typeface="Arial" charset="0"/>
              <a:cs typeface="Arial" charset="0"/>
            </a:endParaRPr>
          </a:p>
          <a:p>
            <a:pPr marL="285750" indent="-273050" eaLnBrk="1" hangingPunct="1">
              <a:spcBef>
                <a:spcPts val="475"/>
              </a:spcBef>
              <a:buClr>
                <a:srgbClr val="E24A18"/>
              </a:buClr>
            </a:pPr>
            <a:endParaRPr lang="fr-FR" sz="2400" smtClean="0">
              <a:solidFill>
                <a:srgbClr val="3979AB"/>
              </a:solidFill>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hape 37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BDA1B947-C6FF-4A6B-9589-220762D7B507}" type="slidenum">
              <a:rPr lang="en-US" sz="1000"/>
              <a:pPr algn="r">
                <a:buClr>
                  <a:srgbClr val="000000"/>
                </a:buClr>
                <a:buSzPct val="25000"/>
                <a:buFont typeface="Arial" charset="0"/>
                <a:buNone/>
              </a:pPr>
              <a:t>23</a:t>
            </a:fld>
            <a:endParaRPr lang="en-US" sz="1000"/>
          </a:p>
        </p:txBody>
      </p:sp>
      <p:sp>
        <p:nvSpPr>
          <p:cNvPr id="77826" name="Shape 373"/>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7C78C680-5D22-4B1B-B765-2FE40023B01B}" type="slidenum">
              <a:rPr lang="en-US" sz="1000"/>
              <a:pPr algn="r">
                <a:buClr>
                  <a:srgbClr val="000000"/>
                </a:buClr>
                <a:buSzPct val="25000"/>
                <a:buFont typeface="Arial" charset="0"/>
                <a:buNone/>
              </a:pPr>
              <a:t>23</a:t>
            </a:fld>
            <a:endParaRPr lang="en-US" sz="1000"/>
          </a:p>
        </p:txBody>
      </p:sp>
      <p:sp>
        <p:nvSpPr>
          <p:cNvPr id="77827" name="Shape 374"/>
          <p:cNvSpPr txBox="1">
            <a:spLocks noGrp="1"/>
          </p:cNvSpPr>
          <p:nvPr>
            <p:ph type="title" idx="4294967295"/>
          </p:nvPr>
        </p:nvSpPr>
        <p:spPr>
          <a:xfrm>
            <a:off x="539750" y="1700213"/>
            <a:ext cx="7570788" cy="3457575"/>
          </a:xfrm>
        </p:spPr>
        <p:txBody>
          <a:bodyPr tIns="45700" bIns="45700"/>
          <a:lstStyle/>
          <a:p>
            <a:pPr algn="ctr" eaLnBrk="1" hangingPunct="1">
              <a:buClr>
                <a:srgbClr val="77B036"/>
              </a:buClr>
              <a:buSzPct val="25000"/>
            </a:pPr>
            <a:r>
              <a:rPr lang="en-US" sz="6600" smtClean="0">
                <a:solidFill>
                  <a:srgbClr val="77B036"/>
                </a:solidFill>
                <a:latin typeface="Arial" charset="0"/>
                <a:cs typeface="Arial" charset="0"/>
              </a:rPr>
              <a:t>Et côté </a:t>
            </a:r>
            <a:br>
              <a:rPr lang="en-US" sz="6600" smtClean="0">
                <a:solidFill>
                  <a:srgbClr val="77B036"/>
                </a:solidFill>
                <a:latin typeface="Arial" charset="0"/>
                <a:cs typeface="Arial" charset="0"/>
              </a:rPr>
            </a:br>
            <a:r>
              <a:rPr lang="en-US" sz="6600" smtClean="0">
                <a:solidFill>
                  <a:srgbClr val="77B036"/>
                </a:solidFill>
                <a:latin typeface="Arial" charset="0"/>
                <a:cs typeface="Arial" charset="0"/>
              </a:rPr>
              <a:t>porte-monnaie? </a:t>
            </a:r>
            <a:r>
              <a:rPr lang="en-US" sz="3600" smtClean="0">
                <a:solidFill>
                  <a:srgbClr val="E24A18"/>
                </a:solidFill>
                <a:latin typeface="Arial" charset="0"/>
                <a:cs typeface="Arial" charset="0"/>
              </a:rPr>
              <a:t/>
            </a:r>
            <a:br>
              <a:rPr lang="en-US" sz="3600" smtClean="0">
                <a:solidFill>
                  <a:srgbClr val="E24A18"/>
                </a:solidFill>
                <a:latin typeface="Arial" charset="0"/>
                <a:cs typeface="Arial" charset="0"/>
              </a:rPr>
            </a:br>
            <a:endParaRPr lang="en-US" sz="6600" smtClean="0">
              <a:solidFill>
                <a:srgbClr val="77B036"/>
              </a:solidFill>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hape 38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1B61452B-F90C-40D2-8766-C2FF2E0D30AA}" type="slidenum">
              <a:rPr lang="en-US" sz="1000"/>
              <a:pPr algn="r">
                <a:buClr>
                  <a:srgbClr val="000000"/>
                </a:buClr>
                <a:buSzPct val="25000"/>
                <a:buFont typeface="Arial" charset="0"/>
                <a:buNone/>
              </a:pPr>
              <a:t>24</a:t>
            </a:fld>
            <a:endParaRPr lang="en-US" sz="1000"/>
          </a:p>
        </p:txBody>
      </p:sp>
      <p:sp>
        <p:nvSpPr>
          <p:cNvPr id="79874" name="Shape 383"/>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500276CD-4E2E-4668-BD6C-D14B61ACEAFA}" type="slidenum">
              <a:rPr lang="en-US" sz="1000"/>
              <a:pPr algn="r">
                <a:buClr>
                  <a:srgbClr val="000000"/>
                </a:buClr>
                <a:buSzPct val="25000"/>
                <a:buFont typeface="Arial" charset="0"/>
                <a:buNone/>
              </a:pPr>
              <a:t>24</a:t>
            </a:fld>
            <a:endParaRPr lang="en-US" sz="1000"/>
          </a:p>
        </p:txBody>
      </p:sp>
      <p:sp>
        <p:nvSpPr>
          <p:cNvPr id="79875" name="Shape 384"/>
          <p:cNvSpPr txBox="1">
            <a:spLocks noGrp="1"/>
          </p:cNvSpPr>
          <p:nvPr>
            <p:ph type="title" idx="4294967295"/>
          </p:nvPr>
        </p:nvSpPr>
        <p:spPr/>
        <p:txBody>
          <a:bodyPr tIns="45700" bIns="45700"/>
          <a:lstStyle/>
          <a:p>
            <a:pPr algn="ctr" eaLnBrk="1" hangingPunct="1">
              <a:buClr>
                <a:srgbClr val="E24A18"/>
              </a:buClr>
              <a:buSzPct val="25000"/>
            </a:pPr>
            <a:r>
              <a:rPr lang="en-US" sz="3200" smtClean="0">
                <a:solidFill>
                  <a:srgbClr val="E24A18"/>
                </a:solidFill>
                <a:latin typeface="Arial" charset="0"/>
                <a:cs typeface="Arial" charset="0"/>
              </a:rPr>
              <a:t>Combien ça coûte de jouer ? </a:t>
            </a:r>
          </a:p>
        </p:txBody>
      </p:sp>
      <p:sp>
        <p:nvSpPr>
          <p:cNvPr id="79876" name="Shape 385"/>
          <p:cNvSpPr txBox="1">
            <a:spLocks noGrp="1"/>
          </p:cNvSpPr>
          <p:nvPr>
            <p:ph type="body" idx="4294967295"/>
          </p:nvPr>
        </p:nvSpPr>
        <p:spPr/>
        <p:txBody>
          <a:bodyPr tIns="45700" bIns="45700"/>
          <a:lstStyle/>
          <a:p>
            <a:pPr marL="533400" indent="-533400" eaLnBrk="1" hangingPunct="1">
              <a:lnSpc>
                <a:spcPct val="90000"/>
              </a:lnSpc>
              <a:buClr>
                <a:srgbClr val="E24A18"/>
              </a:buClr>
              <a:buFont typeface="Arial" charset="0"/>
              <a:buChar char="»"/>
            </a:pPr>
            <a:r>
              <a:rPr lang="en-US" sz="2400" smtClean="0">
                <a:solidFill>
                  <a:srgbClr val="3979AB"/>
                </a:solidFill>
                <a:latin typeface="Arial" charset="0"/>
                <a:cs typeface="Arial" charset="0"/>
              </a:rPr>
              <a:t>Pas toujours facile de le savoir </a:t>
            </a:r>
          </a:p>
          <a:p>
            <a:pPr marL="533400" indent="-533400" eaLnBrk="1" hangingPunct="1">
              <a:lnSpc>
                <a:spcPct val="90000"/>
              </a:lnSpc>
              <a:buClr>
                <a:srgbClr val="E24A18"/>
              </a:buClr>
              <a:buFont typeface="Arial" charset="0"/>
              <a:buChar char="»"/>
            </a:pPr>
            <a:endParaRPr lang="en-US" sz="2400" smtClean="0">
              <a:solidFill>
                <a:srgbClr val="3979AB"/>
              </a:solidFill>
              <a:latin typeface="Arial" charset="0"/>
              <a:cs typeface="Arial" charset="0"/>
            </a:endParaRPr>
          </a:p>
          <a:p>
            <a:pPr marL="533400" indent="-533400" eaLnBrk="1" hangingPunct="1">
              <a:lnSpc>
                <a:spcPct val="90000"/>
              </a:lnSpc>
              <a:buClr>
                <a:srgbClr val="E24A18"/>
              </a:buClr>
              <a:buFont typeface="Arial" charset="0"/>
              <a:buChar char="»"/>
            </a:pPr>
            <a:r>
              <a:rPr lang="en-US" sz="2400" smtClean="0">
                <a:solidFill>
                  <a:srgbClr val="3979AB"/>
                </a:solidFill>
                <a:latin typeface="Arial" charset="0"/>
                <a:cs typeface="Arial" charset="0"/>
              </a:rPr>
              <a:t>En plus de l’achat du jeu on pourra parfois </a:t>
            </a:r>
          </a:p>
          <a:p>
            <a:pPr marL="914400" lvl="1" indent="-482600" eaLnBrk="1" hangingPunct="1">
              <a:lnSpc>
                <a:spcPct val="90000"/>
              </a:lnSpc>
              <a:buClr>
                <a:srgbClr val="E24A18"/>
              </a:buClr>
              <a:buFont typeface="Arial" charset="0"/>
              <a:buChar char="▪"/>
            </a:pPr>
            <a:r>
              <a:rPr lang="en-US" sz="2000" smtClean="0">
                <a:solidFill>
                  <a:srgbClr val="3979AB"/>
                </a:solidFill>
                <a:latin typeface="Arial" charset="0"/>
                <a:cs typeface="Arial" charset="0"/>
              </a:rPr>
              <a:t>Activer un abonnement</a:t>
            </a:r>
          </a:p>
          <a:p>
            <a:pPr marL="914400" lvl="1" indent="-482600" eaLnBrk="1" hangingPunct="1">
              <a:lnSpc>
                <a:spcPct val="90000"/>
              </a:lnSpc>
              <a:spcBef>
                <a:spcPts val="400"/>
              </a:spcBef>
              <a:buClr>
                <a:srgbClr val="E24A18"/>
              </a:buClr>
              <a:buFont typeface="Noto Symbol"/>
              <a:buChar char="▪"/>
            </a:pPr>
            <a:r>
              <a:rPr lang="en-US" sz="2000" smtClean="0">
                <a:solidFill>
                  <a:srgbClr val="3979AB"/>
                </a:solidFill>
                <a:latin typeface="Arial" charset="0"/>
                <a:cs typeface="Arial" charset="0"/>
              </a:rPr>
              <a:t>Acheter des options pour progresser dans le jeu : jeux « free-to-play » </a:t>
            </a:r>
          </a:p>
          <a:p>
            <a:pPr marL="914400" lvl="1" indent="-482600" eaLnBrk="1" hangingPunct="1">
              <a:lnSpc>
                <a:spcPct val="90000"/>
              </a:lnSpc>
              <a:spcBef>
                <a:spcPts val="400"/>
              </a:spcBef>
              <a:buClr>
                <a:srgbClr val="E24A18"/>
              </a:buClr>
              <a:buFont typeface="Noto Symbol"/>
              <a:buChar char="▪"/>
            </a:pPr>
            <a:r>
              <a:rPr lang="en-US" sz="2000" smtClean="0">
                <a:solidFill>
                  <a:srgbClr val="3979AB"/>
                </a:solidFill>
                <a:latin typeface="Arial" charset="0"/>
                <a:cs typeface="Arial" charset="0"/>
              </a:rPr>
              <a:t>Acquérir des objets être plus performant ou rendre le jeu plus esthétique ou plus ludique</a:t>
            </a:r>
            <a:r>
              <a:rPr lang="en-US" sz="2400" smtClean="0">
                <a:solidFill>
                  <a:srgbClr val="3979AB"/>
                </a:solidFill>
                <a:latin typeface="Arial" charset="0"/>
                <a:cs typeface="Arial" charset="0"/>
              </a:rPr>
              <a:t> </a:t>
            </a:r>
          </a:p>
          <a:p>
            <a:pPr marL="533400" indent="-533400" eaLnBrk="1" hangingPunct="1">
              <a:lnSpc>
                <a:spcPct val="90000"/>
              </a:lnSpc>
              <a:spcBef>
                <a:spcPts val="400"/>
              </a:spcBef>
              <a:buClr>
                <a:srgbClr val="E24A18"/>
              </a:buClr>
            </a:pPr>
            <a:endParaRPr lang="en-US" sz="2400" smtClean="0">
              <a:solidFill>
                <a:srgbClr val="3979AB"/>
              </a:solidFill>
              <a:latin typeface="Arial" charset="0"/>
              <a:cs typeface="Arial" charset="0"/>
            </a:endParaRPr>
          </a:p>
          <a:p>
            <a:pPr marL="533400" indent="-533400" eaLnBrk="1" hangingPunct="1">
              <a:lnSpc>
                <a:spcPct val="90000"/>
              </a:lnSpc>
              <a:spcBef>
                <a:spcPts val="400"/>
              </a:spcBef>
              <a:buClr>
                <a:srgbClr val="E24A18"/>
              </a:buClr>
              <a:buFont typeface="Arial" charset="0"/>
              <a:buChar char="»"/>
            </a:pPr>
            <a:r>
              <a:rPr lang="en-US" sz="2400" smtClean="0">
                <a:solidFill>
                  <a:srgbClr val="3979AB"/>
                </a:solidFill>
                <a:latin typeface="Arial" charset="0"/>
                <a:cs typeface="Arial" charset="0"/>
              </a:rPr>
              <a:t>Utiliser des monnaies virtuelles (jetons, pièces d’or, </a:t>
            </a:r>
          </a:p>
          <a:p>
            <a:pPr marL="533400" indent="-533400" eaLnBrk="1" hangingPunct="1">
              <a:lnSpc>
                <a:spcPct val="90000"/>
              </a:lnSpc>
              <a:spcBef>
                <a:spcPts val="400"/>
              </a:spcBef>
              <a:buClr>
                <a:srgbClr val="E24A18"/>
              </a:buClr>
            </a:pPr>
            <a:r>
              <a:rPr lang="en-US" sz="2400" smtClean="0">
                <a:solidFill>
                  <a:srgbClr val="3979AB"/>
                </a:solidFill>
                <a:latin typeface="Arial" charset="0"/>
                <a:cs typeface="Arial" charset="0"/>
              </a:rPr>
              <a:t>diamants) achetées par SMS ou appels surtaxés</a:t>
            </a:r>
          </a:p>
        </p:txBody>
      </p:sp>
      <p:pic>
        <p:nvPicPr>
          <p:cNvPr id="79877" name="Shape 386"/>
          <p:cNvPicPr preferRelativeResize="0">
            <a:picLocks noChangeAspect="1" noChangeArrowheads="1"/>
          </p:cNvPicPr>
          <p:nvPr/>
        </p:nvPicPr>
        <p:blipFill>
          <a:blip r:embed="rId3"/>
          <a:srcRect/>
          <a:stretch>
            <a:fillRect/>
          </a:stretch>
        </p:blipFill>
        <p:spPr bwMode="auto">
          <a:xfrm>
            <a:off x="7451725" y="1125538"/>
            <a:ext cx="1169988" cy="1395412"/>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hape 392"/>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F4119DFC-4849-4D14-A9DD-8EB5D489B312}" type="slidenum">
              <a:rPr lang="en-US" sz="1000"/>
              <a:pPr algn="r">
                <a:buClr>
                  <a:srgbClr val="000000"/>
                </a:buClr>
                <a:buSzPct val="25000"/>
                <a:buFont typeface="Arial" charset="0"/>
                <a:buNone/>
              </a:pPr>
              <a:t>25</a:t>
            </a:fld>
            <a:endParaRPr lang="en-US" sz="1000"/>
          </a:p>
        </p:txBody>
      </p:sp>
      <p:sp>
        <p:nvSpPr>
          <p:cNvPr id="81922" name="Shape 394"/>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20760A63-6B20-4507-93B5-8EB36B166648}" type="slidenum">
              <a:rPr lang="en-US" sz="1000"/>
              <a:pPr algn="r">
                <a:buClr>
                  <a:srgbClr val="000000"/>
                </a:buClr>
                <a:buSzPct val="25000"/>
                <a:buFont typeface="Arial" charset="0"/>
                <a:buNone/>
              </a:pPr>
              <a:t>25</a:t>
            </a:fld>
            <a:endParaRPr lang="en-US" sz="1000"/>
          </a:p>
        </p:txBody>
      </p:sp>
      <p:sp>
        <p:nvSpPr>
          <p:cNvPr id="81923" name="Shape 395"/>
          <p:cNvSpPr txBox="1">
            <a:spLocks noGrp="1"/>
          </p:cNvSpPr>
          <p:nvPr>
            <p:ph type="title" idx="4294967295"/>
          </p:nvPr>
        </p:nvSpPr>
        <p:spPr>
          <a:xfrm>
            <a:off x="1116013" y="260350"/>
            <a:ext cx="5111750" cy="1143000"/>
          </a:xfrm>
        </p:spPr>
        <p:txBody>
          <a:bodyPr tIns="45700" bIns="45700"/>
          <a:lstStyle/>
          <a:p>
            <a:pPr eaLnBrk="1" hangingPunct="1">
              <a:buClr>
                <a:srgbClr val="E24A18"/>
              </a:buClr>
              <a:buSzPct val="25000"/>
            </a:pPr>
            <a:r>
              <a:rPr lang="en-US" sz="3600" smtClean="0">
                <a:solidFill>
                  <a:srgbClr val="E24A18"/>
                </a:solidFill>
                <a:latin typeface="Arial" charset="0"/>
                <a:cs typeface="Arial" charset="0"/>
              </a:rPr>
              <a:t>  On fait quoi?  </a:t>
            </a:r>
          </a:p>
        </p:txBody>
      </p:sp>
      <p:sp>
        <p:nvSpPr>
          <p:cNvPr id="81924" name="Shape 396"/>
          <p:cNvSpPr txBox="1">
            <a:spLocks noGrp="1"/>
          </p:cNvSpPr>
          <p:nvPr>
            <p:ph type="body" idx="4294967295"/>
          </p:nvPr>
        </p:nvSpPr>
        <p:spPr>
          <a:xfrm>
            <a:off x="395288" y="1844675"/>
            <a:ext cx="8569325" cy="3887788"/>
          </a:xfrm>
        </p:spPr>
        <p:txBody>
          <a:bodyPr tIns="45700" bIns="45700"/>
          <a:lstStyle/>
          <a:p>
            <a:pPr marL="342900" indent="-342900" eaLnBrk="1" hangingPunct="1">
              <a:buClr>
                <a:srgbClr val="E24A18"/>
              </a:buClr>
              <a:buFont typeface="Arial" charset="0"/>
              <a:buChar char="»"/>
            </a:pPr>
            <a:r>
              <a:rPr lang="en-US" sz="2000" smtClean="0">
                <a:solidFill>
                  <a:srgbClr val="3979AB"/>
                </a:solidFill>
                <a:latin typeface="Arial" charset="0"/>
                <a:cs typeface="Arial" charset="0"/>
              </a:rPr>
              <a:t>On est vigilant sur l’achat d’applications sur les smartphones et tablettes, appelés «  jeux achat intégré » </a:t>
            </a:r>
          </a:p>
          <a:p>
            <a:pPr marL="342900" indent="-342900" eaLnBrk="1" hangingPunct="1">
              <a:buClr>
                <a:srgbClr val="E24A18"/>
              </a:buClr>
              <a:buFont typeface="Arial" charset="0"/>
              <a:buChar char="»"/>
            </a:pPr>
            <a:endParaRPr lang="en-US" sz="2000" smtClean="0">
              <a:solidFill>
                <a:srgbClr val="3979AB"/>
              </a:solidFill>
              <a:latin typeface="Arial" charset="0"/>
              <a:cs typeface="Arial" charset="0"/>
            </a:endParaRPr>
          </a:p>
          <a:p>
            <a:pPr marL="342900" indent="-342900" eaLnBrk="1" hangingPunct="1">
              <a:spcBef>
                <a:spcPts val="475"/>
              </a:spcBef>
              <a:buClr>
                <a:srgbClr val="E24A18"/>
              </a:buClr>
              <a:buFont typeface="Arial" charset="0"/>
              <a:buChar char="»"/>
            </a:pPr>
            <a:r>
              <a:rPr lang="en-US" sz="2000" smtClean="0">
                <a:solidFill>
                  <a:srgbClr val="3979AB"/>
                </a:solidFill>
                <a:latin typeface="Arial" charset="0"/>
                <a:cs typeface="Arial" charset="0"/>
              </a:rPr>
              <a:t>On vérifie si un abonnement complémentaire est nécessaire pour jouer </a:t>
            </a:r>
          </a:p>
          <a:p>
            <a:pPr marL="742950" lvl="1" indent="-285750" eaLnBrk="1" hangingPunct="1">
              <a:spcBef>
                <a:spcPts val="363"/>
              </a:spcBef>
              <a:buClr>
                <a:srgbClr val="E24A18"/>
              </a:buClr>
              <a:buFont typeface="Noto Symbol"/>
              <a:buChar char="▪"/>
            </a:pPr>
            <a:r>
              <a:rPr lang="en-US" sz="2000" smtClean="0">
                <a:solidFill>
                  <a:srgbClr val="3979AB"/>
                </a:solidFill>
                <a:latin typeface="Arial" charset="0"/>
                <a:cs typeface="Arial" charset="0"/>
              </a:rPr>
              <a:t>infos au des boîtes ou sur le site Internet officiel du jeu</a:t>
            </a:r>
          </a:p>
          <a:p>
            <a:pPr marL="342900" indent="-342900" eaLnBrk="1" hangingPunct="1">
              <a:spcBef>
                <a:spcPts val="475"/>
              </a:spcBef>
              <a:buClr>
                <a:srgbClr val="E24A18"/>
              </a:buClr>
              <a:buFont typeface="Arial" charset="0"/>
              <a:buChar char="»"/>
            </a:pPr>
            <a:endParaRPr lang="en-US" sz="2000" smtClean="0">
              <a:solidFill>
                <a:srgbClr val="3979AB"/>
              </a:solidFill>
              <a:latin typeface="Arial" charset="0"/>
              <a:cs typeface="Arial" charset="0"/>
            </a:endParaRPr>
          </a:p>
          <a:p>
            <a:pPr marL="342900" indent="-342900" eaLnBrk="1" hangingPunct="1">
              <a:spcBef>
                <a:spcPts val="475"/>
              </a:spcBef>
              <a:buClr>
                <a:srgbClr val="E24A18"/>
              </a:buClr>
              <a:buFont typeface="Arial" charset="0"/>
              <a:buChar char="»"/>
            </a:pPr>
            <a:r>
              <a:rPr lang="en-US" sz="2000" smtClean="0">
                <a:solidFill>
                  <a:srgbClr val="3979AB"/>
                </a:solidFill>
                <a:latin typeface="Arial" charset="0"/>
                <a:cs typeface="Arial" charset="0"/>
              </a:rPr>
              <a:t>On explique à ses enfants les mécaniques des jeux incitent souvent à la dépense </a:t>
            </a:r>
          </a:p>
          <a:p>
            <a:pPr marL="342900" indent="-342900" eaLnBrk="1" hangingPunct="1">
              <a:spcBef>
                <a:spcPts val="475"/>
              </a:spcBef>
              <a:buClr>
                <a:srgbClr val="E24A18"/>
              </a:buClr>
              <a:buFont typeface="Arial" charset="0"/>
              <a:buChar char="»"/>
            </a:pPr>
            <a:endParaRPr lang="en-US" sz="2000" smtClean="0">
              <a:solidFill>
                <a:srgbClr val="3979AB"/>
              </a:solidFill>
              <a:latin typeface="Arial" charset="0"/>
              <a:cs typeface="Arial" charset="0"/>
            </a:endParaRPr>
          </a:p>
          <a:p>
            <a:pPr marL="342900" indent="-342900" eaLnBrk="1" hangingPunct="1">
              <a:spcBef>
                <a:spcPts val="475"/>
              </a:spcBef>
              <a:buClr>
                <a:srgbClr val="E24A18"/>
              </a:buClr>
              <a:buFont typeface="Arial" charset="0"/>
              <a:buChar char="»"/>
            </a:pPr>
            <a:r>
              <a:rPr lang="en-US" sz="2000" smtClean="0">
                <a:solidFill>
                  <a:srgbClr val="3979AB"/>
                </a:solidFill>
                <a:latin typeface="Arial" charset="0"/>
                <a:cs typeface="Arial" charset="0"/>
              </a:rPr>
              <a:t>On bloque l’accès aux boutiques de contenus additionnels </a:t>
            </a:r>
          </a:p>
          <a:p>
            <a:pPr marL="742950" lvl="1" indent="-285750" eaLnBrk="1" hangingPunct="1">
              <a:spcBef>
                <a:spcPts val="363"/>
              </a:spcBef>
              <a:buClr>
                <a:srgbClr val="E24A18"/>
              </a:buClr>
              <a:buFont typeface="Noto Symbol"/>
              <a:buChar char="▪"/>
            </a:pPr>
            <a:r>
              <a:rPr lang="en-US" sz="2000" smtClean="0">
                <a:solidFill>
                  <a:srgbClr val="3979AB"/>
                </a:solidFill>
                <a:latin typeface="Arial" charset="0"/>
                <a:cs typeface="Arial" charset="0"/>
              </a:rPr>
              <a:t>option propre au jeu, système de contrôle parental</a:t>
            </a:r>
          </a:p>
          <a:p>
            <a:pPr marL="342900" indent="-342900" eaLnBrk="1" hangingPunct="1">
              <a:spcBef>
                <a:spcPts val="363"/>
              </a:spcBef>
              <a:buClr>
                <a:srgbClr val="E24A18"/>
              </a:buClr>
              <a:buFont typeface="Noto Symbol"/>
              <a:buChar char="▪"/>
            </a:pPr>
            <a:endParaRPr lang="fr-FR" sz="2000" smtClean="0">
              <a:solidFill>
                <a:srgbClr val="3979AB"/>
              </a:solidFill>
              <a:latin typeface="Arial" charset="0"/>
              <a:cs typeface="Arial" charset="0"/>
            </a:endParaRPr>
          </a:p>
        </p:txBody>
      </p:sp>
      <p:pic>
        <p:nvPicPr>
          <p:cNvPr id="81925" name="Shape 397"/>
          <p:cNvPicPr preferRelativeResize="0">
            <a:picLocks noChangeAspect="1" noChangeArrowheads="1"/>
          </p:cNvPicPr>
          <p:nvPr/>
        </p:nvPicPr>
        <p:blipFill>
          <a:blip r:embed="rId3"/>
          <a:srcRect/>
          <a:stretch>
            <a:fillRect/>
          </a:stretch>
        </p:blipFill>
        <p:spPr bwMode="auto">
          <a:xfrm>
            <a:off x="6911975" y="0"/>
            <a:ext cx="2232025" cy="123666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hape 405"/>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18B5E1B3-726B-4850-9568-AF18FD2B83D4}" type="slidenum">
              <a:rPr lang="en-US" sz="1000"/>
              <a:pPr algn="r">
                <a:buClr>
                  <a:srgbClr val="000000"/>
                </a:buClr>
                <a:buSzPct val="25000"/>
                <a:buFont typeface="Arial" charset="0"/>
                <a:buNone/>
              </a:pPr>
              <a:t>26</a:t>
            </a:fld>
            <a:endParaRPr lang="en-US" sz="1000"/>
          </a:p>
        </p:txBody>
      </p:sp>
      <p:sp>
        <p:nvSpPr>
          <p:cNvPr id="83970" name="Shape 407"/>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C1FAEC1A-D5C6-490D-979A-58BF13A64C2D}" type="slidenum">
              <a:rPr lang="en-US" sz="1000"/>
              <a:pPr algn="r">
                <a:buClr>
                  <a:srgbClr val="000000"/>
                </a:buClr>
                <a:buSzPct val="25000"/>
                <a:buFont typeface="Arial" charset="0"/>
                <a:buNone/>
              </a:pPr>
              <a:t>26</a:t>
            </a:fld>
            <a:endParaRPr lang="en-US" sz="1000"/>
          </a:p>
        </p:txBody>
      </p:sp>
      <p:sp>
        <p:nvSpPr>
          <p:cNvPr id="83971" name="Shape 408"/>
          <p:cNvSpPr txBox="1">
            <a:spLocks noGrp="1"/>
          </p:cNvSpPr>
          <p:nvPr>
            <p:ph type="title" idx="4294967295"/>
          </p:nvPr>
        </p:nvSpPr>
        <p:spPr>
          <a:xfrm>
            <a:off x="539750" y="1268413"/>
            <a:ext cx="7570788" cy="3457575"/>
          </a:xfrm>
        </p:spPr>
        <p:txBody>
          <a:bodyPr tIns="45700" bIns="45700"/>
          <a:lstStyle/>
          <a:p>
            <a:pPr algn="ctr" eaLnBrk="1" hangingPunct="1">
              <a:buClr>
                <a:srgbClr val="77B036"/>
              </a:buClr>
              <a:buSzPct val="25000"/>
            </a:pPr>
            <a:r>
              <a:rPr lang="en-US" sz="6600" smtClean="0">
                <a:solidFill>
                  <a:srgbClr val="77B036"/>
                </a:solidFill>
                <a:latin typeface="Arial" charset="0"/>
                <a:cs typeface="Arial" charset="0"/>
              </a:rPr>
              <a:t>Pour conclure</a:t>
            </a:r>
          </a:p>
        </p:txBody>
      </p:sp>
      <p:sp>
        <p:nvSpPr>
          <p:cNvPr id="83972" name="Shape 409"/>
          <p:cNvSpPr>
            <a:spLocks noChangeAspect="1" noChangeArrowheads="1"/>
          </p:cNvSpPr>
          <p:nvPr/>
        </p:nvSpPr>
        <p:spPr bwMode="auto">
          <a:xfrm>
            <a:off x="6451600" y="3357563"/>
            <a:ext cx="2692400" cy="2952750"/>
          </a:xfrm>
          <a:prstGeom prst="rect">
            <a:avLst/>
          </a:prstGeom>
          <a:solidFill>
            <a:srgbClr val="FFFFFF"/>
          </a:solidFill>
          <a:ln w="9525">
            <a:noFill/>
            <a:miter lim="800000"/>
            <a:headEnd/>
            <a:tailEnd/>
          </a:ln>
        </p:spPr>
        <p:txBody>
          <a:bodyPr/>
          <a:lstStyle/>
          <a:p>
            <a:endParaRPr lang="fr-F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hape 414"/>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86018" name="Shape 415"/>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BD21FA5D-8DEA-47D6-8E56-B5DE726F0302}" type="slidenum">
              <a:rPr lang="en-US" sz="1000"/>
              <a:pPr algn="r">
                <a:buClr>
                  <a:srgbClr val="000000"/>
                </a:buClr>
                <a:buSzPct val="25000"/>
                <a:buFont typeface="Arial" charset="0"/>
                <a:buNone/>
              </a:pPr>
              <a:t>27</a:t>
            </a:fld>
            <a:endParaRPr lang="en-US" sz="1000"/>
          </a:p>
        </p:txBody>
      </p:sp>
      <p:sp>
        <p:nvSpPr>
          <p:cNvPr id="86019" name="Shape 417"/>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458FAA04-A9F0-4CA1-BA79-E38D9ECF0476}" type="slidenum">
              <a:rPr lang="en-US" sz="1000"/>
              <a:pPr algn="r">
                <a:buClr>
                  <a:srgbClr val="000000"/>
                </a:buClr>
                <a:buSzPct val="25000"/>
                <a:buFont typeface="Arial" charset="0"/>
                <a:buNone/>
              </a:pPr>
              <a:t>27</a:t>
            </a:fld>
            <a:endParaRPr lang="en-US" sz="1000"/>
          </a:p>
        </p:txBody>
      </p:sp>
      <p:sp>
        <p:nvSpPr>
          <p:cNvPr id="86020" name="Shape 418"/>
          <p:cNvSpPr txBox="1">
            <a:spLocks noGrp="1"/>
          </p:cNvSpPr>
          <p:nvPr>
            <p:ph type="title" idx="4294967295"/>
          </p:nvPr>
        </p:nvSpPr>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Les principaux points de vigilance</a:t>
            </a:r>
            <a:r>
              <a:rPr lang="en-US" sz="3600" b="1" smtClean="0">
                <a:solidFill>
                  <a:srgbClr val="E24A18"/>
                </a:solidFill>
                <a:latin typeface="Arial" charset="0"/>
                <a:cs typeface="Arial" charset="0"/>
              </a:rPr>
              <a:t> </a:t>
            </a:r>
          </a:p>
        </p:txBody>
      </p:sp>
      <p:sp>
        <p:nvSpPr>
          <p:cNvPr id="86021" name="Shape 419"/>
          <p:cNvSpPr txBox="1">
            <a:spLocks noGrp="1"/>
          </p:cNvSpPr>
          <p:nvPr>
            <p:ph type="body" idx="4294967295"/>
          </p:nvPr>
        </p:nvSpPr>
        <p:spPr>
          <a:xfrm>
            <a:off x="2771775" y="2133600"/>
            <a:ext cx="6264275" cy="4094163"/>
          </a:xfrm>
        </p:spPr>
        <p:txBody>
          <a:bodyPr tIns="45700" bIns="45700"/>
          <a:lstStyle/>
          <a:p>
            <a:pPr marL="342900" indent="-342900" eaLnBrk="1" hangingPunct="1">
              <a:lnSpc>
                <a:spcPct val="80000"/>
              </a:lnSpc>
              <a:buClr>
                <a:srgbClr val="E24A18"/>
              </a:buClr>
              <a:buFontTx/>
              <a:buAutoNum type="arabicPeriod"/>
            </a:pPr>
            <a:r>
              <a:rPr lang="en-US" sz="1800" smtClean="0">
                <a:solidFill>
                  <a:srgbClr val="3979AB"/>
                </a:solidFill>
                <a:latin typeface="Arial" charset="0"/>
                <a:cs typeface="Arial" charset="0"/>
              </a:rPr>
              <a:t>Contrôler l’accès  </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À quel « matériel » peut accéder l’enfant ? : matériel propre à l’enfant (ex. console de jeu portable, tablette, smartphone), familial (ex. console de salon)</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Dans quel lieu est situé le matériel ? : salon, chambre, cartable…</a:t>
            </a:r>
          </a:p>
          <a:p>
            <a:pPr marL="742950" lvl="1" indent="-285750" eaLnBrk="1" hangingPunct="1">
              <a:lnSpc>
                <a:spcPct val="80000"/>
              </a:lnSpc>
              <a:spcBef>
                <a:spcPts val="363"/>
              </a:spcBef>
              <a:buClr>
                <a:srgbClr val="E24A18"/>
              </a:buClr>
              <a:buFont typeface="Noto Symbol"/>
              <a:buChar char="▪"/>
            </a:pPr>
            <a:endParaRPr lang="en-US" sz="1800" smtClean="0">
              <a:latin typeface="Arial" charset="0"/>
              <a:cs typeface="Arial" charset="0"/>
            </a:endParaRPr>
          </a:p>
          <a:p>
            <a:pPr marL="342900" indent="-342900" eaLnBrk="1" hangingPunct="1">
              <a:lnSpc>
                <a:spcPct val="80000"/>
              </a:lnSpc>
              <a:spcBef>
                <a:spcPts val="363"/>
              </a:spcBef>
              <a:buClr>
                <a:srgbClr val="E24A18"/>
              </a:buClr>
              <a:buFontTx/>
              <a:buAutoNum type="arabicPeriod"/>
            </a:pPr>
            <a:r>
              <a:rPr lang="en-US" sz="1800" smtClean="0">
                <a:solidFill>
                  <a:srgbClr val="3979AB"/>
                </a:solidFill>
                <a:latin typeface="Arial" charset="0"/>
                <a:cs typeface="Arial" charset="0"/>
              </a:rPr>
              <a:t>Contrôler le temps </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Pendant combien de temps l’enfant peut-il jouer ?</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À quel moment de la journée, de la semaine ?</a:t>
            </a:r>
          </a:p>
          <a:p>
            <a:pPr marL="742950" lvl="1" indent="-285750" eaLnBrk="1" hangingPunct="1">
              <a:lnSpc>
                <a:spcPct val="80000"/>
              </a:lnSpc>
              <a:spcBef>
                <a:spcPts val="363"/>
              </a:spcBef>
              <a:buClr>
                <a:srgbClr val="E24A18"/>
              </a:buClr>
              <a:buFont typeface="Noto Symbol"/>
              <a:buChar char="▪"/>
            </a:pPr>
            <a:endParaRPr lang="en-US" sz="1800" smtClean="0">
              <a:latin typeface="Arial" charset="0"/>
              <a:cs typeface="Arial" charset="0"/>
            </a:endParaRPr>
          </a:p>
          <a:p>
            <a:pPr marL="342900" indent="-342900" eaLnBrk="1" hangingPunct="1">
              <a:lnSpc>
                <a:spcPct val="80000"/>
              </a:lnSpc>
              <a:spcBef>
                <a:spcPts val="363"/>
              </a:spcBef>
              <a:buClr>
                <a:srgbClr val="E24A18"/>
              </a:buClr>
              <a:buFontTx/>
              <a:buAutoNum type="arabicPeriod"/>
            </a:pPr>
            <a:r>
              <a:rPr lang="en-US" sz="1800" smtClean="0">
                <a:solidFill>
                  <a:srgbClr val="3979AB"/>
                </a:solidFill>
                <a:latin typeface="Arial" charset="0"/>
                <a:cs typeface="Arial" charset="0"/>
              </a:rPr>
              <a:t>Contrôler l’âge </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Au moment de l’achat du jeu, au moment de jouer (problématique des fratries)</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À quel âge mon enfant peut-il jouer ?</a:t>
            </a:r>
          </a:p>
          <a:p>
            <a:pPr marL="742950" lvl="1" indent="-285750" eaLnBrk="1" hangingPunct="1">
              <a:lnSpc>
                <a:spcPct val="80000"/>
              </a:lnSpc>
              <a:spcBef>
                <a:spcPts val="363"/>
              </a:spcBef>
              <a:buClr>
                <a:srgbClr val="E24A18"/>
              </a:buClr>
              <a:buFont typeface="Noto Symbol"/>
              <a:buChar char="▪"/>
            </a:pPr>
            <a:r>
              <a:rPr lang="en-US" sz="1800" smtClean="0">
                <a:latin typeface="Arial" charset="0"/>
                <a:cs typeface="Arial" charset="0"/>
              </a:rPr>
              <a:t>Quel jeu vidéo pour quel âge ?</a:t>
            </a:r>
          </a:p>
          <a:p>
            <a:pPr marL="342900" indent="-342900" eaLnBrk="1" hangingPunct="1">
              <a:lnSpc>
                <a:spcPct val="80000"/>
              </a:lnSpc>
              <a:spcBef>
                <a:spcPts val="363"/>
              </a:spcBef>
              <a:buClr>
                <a:srgbClr val="E24A18"/>
              </a:buClr>
            </a:pPr>
            <a:endParaRPr lang="en-US" sz="1800" smtClean="0">
              <a:latin typeface="Arial" charset="0"/>
              <a:cs typeface="Arial" charset="0"/>
            </a:endParaRPr>
          </a:p>
        </p:txBody>
      </p:sp>
      <p:sp>
        <p:nvSpPr>
          <p:cNvPr id="86022" name="Shape 420"/>
          <p:cNvSpPr txBox="1">
            <a:spLocks noChangeArrowheads="1"/>
          </p:cNvSpPr>
          <p:nvPr/>
        </p:nvSpPr>
        <p:spPr bwMode="auto">
          <a:xfrm>
            <a:off x="323850" y="1484313"/>
            <a:ext cx="8712200" cy="396875"/>
          </a:xfrm>
          <a:prstGeom prst="rect">
            <a:avLst/>
          </a:prstGeom>
          <a:noFill/>
          <a:ln w="9525">
            <a:noFill/>
            <a:miter lim="800000"/>
            <a:headEnd/>
            <a:tailEnd/>
          </a:ln>
        </p:spPr>
        <p:txBody>
          <a:bodyPr lIns="91425" tIns="45700" rIns="91425" bIns="45700"/>
          <a:lstStyle/>
          <a:p>
            <a:pPr>
              <a:buClr>
                <a:srgbClr val="3979AB"/>
              </a:buClr>
              <a:buSzPct val="25000"/>
              <a:buFont typeface="Arial" charset="0"/>
              <a:buNone/>
            </a:pPr>
            <a:r>
              <a:rPr lang="en-US" sz="2400">
                <a:solidFill>
                  <a:srgbClr val="3979AB"/>
                </a:solidFill>
              </a:rPr>
              <a:t>Accompagner ses enfants dans l’univers des jeux vidéo, c’est : </a:t>
            </a:r>
          </a:p>
        </p:txBody>
      </p:sp>
      <p:pic>
        <p:nvPicPr>
          <p:cNvPr id="86023" name="Shape 421"/>
          <p:cNvPicPr preferRelativeResize="0">
            <a:picLocks noChangeAspect="1" noChangeArrowheads="1"/>
          </p:cNvPicPr>
          <p:nvPr/>
        </p:nvPicPr>
        <p:blipFill>
          <a:blip r:embed="rId3"/>
          <a:srcRect/>
          <a:stretch>
            <a:fillRect/>
          </a:stretch>
        </p:blipFill>
        <p:spPr bwMode="auto">
          <a:xfrm>
            <a:off x="0" y="2997200"/>
            <a:ext cx="2771775" cy="18478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hape 427"/>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923D9E4E-79B3-497D-BB16-520A202007C1}" type="slidenum">
              <a:rPr lang="en-US" sz="1000"/>
              <a:pPr algn="r">
                <a:buClr>
                  <a:srgbClr val="000000"/>
                </a:buClr>
                <a:buSzPct val="25000"/>
                <a:buFont typeface="Arial" charset="0"/>
                <a:buNone/>
              </a:pPr>
              <a:t>28</a:t>
            </a:fld>
            <a:endParaRPr lang="en-US" sz="1000"/>
          </a:p>
        </p:txBody>
      </p:sp>
      <p:sp>
        <p:nvSpPr>
          <p:cNvPr id="88066" name="Shape 428"/>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88067" name="Shape 429"/>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88CFC9A1-F7B5-426E-A70C-2848753FA962}" type="slidenum">
              <a:rPr lang="en-US" sz="1000"/>
              <a:pPr algn="r">
                <a:buClr>
                  <a:srgbClr val="000000"/>
                </a:buClr>
                <a:buSzPct val="25000"/>
                <a:buFont typeface="Arial" charset="0"/>
                <a:buNone/>
              </a:pPr>
              <a:t>28</a:t>
            </a:fld>
            <a:endParaRPr lang="en-US" sz="1000"/>
          </a:p>
        </p:txBody>
      </p:sp>
      <p:pic>
        <p:nvPicPr>
          <p:cNvPr id="88068" name="Shape 430"/>
          <p:cNvPicPr preferRelativeResize="0">
            <a:picLocks noChangeAspect="1" noChangeArrowheads="1"/>
          </p:cNvPicPr>
          <p:nvPr/>
        </p:nvPicPr>
        <p:blipFill>
          <a:blip r:embed="rId3"/>
          <a:srcRect/>
          <a:stretch>
            <a:fillRect/>
          </a:stretch>
        </p:blipFill>
        <p:spPr bwMode="auto">
          <a:xfrm>
            <a:off x="107950" y="3789363"/>
            <a:ext cx="1511300" cy="1008062"/>
          </a:xfrm>
          <a:prstGeom prst="rect">
            <a:avLst/>
          </a:prstGeom>
          <a:noFill/>
          <a:ln w="9525">
            <a:noFill/>
            <a:miter lim="800000"/>
            <a:headEnd/>
            <a:tailEnd/>
          </a:ln>
        </p:spPr>
      </p:pic>
      <p:sp>
        <p:nvSpPr>
          <p:cNvPr id="88069" name="Shape 431"/>
          <p:cNvSpPr txBox="1">
            <a:spLocks noGrp="1"/>
          </p:cNvSpPr>
          <p:nvPr>
            <p:ph type="title" idx="4294967295"/>
          </p:nvPr>
        </p:nvSpPr>
        <p:spPr/>
        <p:txBody>
          <a:bodyPr tIns="45700" bIns="45700"/>
          <a:lstStyle/>
          <a:p>
            <a:pPr algn="ctr" eaLnBrk="1" hangingPunct="1">
              <a:buClr>
                <a:srgbClr val="E24A18"/>
              </a:buClr>
              <a:buSzPct val="25000"/>
            </a:pPr>
            <a:r>
              <a:rPr lang="en-US" sz="3200" smtClean="0">
                <a:solidFill>
                  <a:srgbClr val="E24A18"/>
                </a:solidFill>
                <a:latin typeface="Arial" charset="0"/>
                <a:cs typeface="Arial" charset="0"/>
              </a:rPr>
              <a:t>Le jeu vidéo : une affaire de famille </a:t>
            </a:r>
          </a:p>
        </p:txBody>
      </p:sp>
      <p:sp>
        <p:nvSpPr>
          <p:cNvPr id="88070" name="Shape 432"/>
          <p:cNvSpPr txBox="1">
            <a:spLocks noGrp="1"/>
          </p:cNvSpPr>
          <p:nvPr>
            <p:ph type="body" idx="4294967295"/>
          </p:nvPr>
        </p:nvSpPr>
        <p:spPr>
          <a:xfrm>
            <a:off x="323850" y="1412875"/>
            <a:ext cx="8569325" cy="4895850"/>
          </a:xfrm>
        </p:spPr>
        <p:txBody>
          <a:bodyPr tIns="45700" bIns="45700"/>
          <a:lstStyle/>
          <a:p>
            <a:pPr eaLnBrk="1" hangingPunct="1">
              <a:lnSpc>
                <a:spcPct val="80000"/>
              </a:lnSpc>
              <a:buClr>
                <a:srgbClr val="E24A18"/>
              </a:buClr>
            </a:pPr>
            <a:r>
              <a:rPr lang="en-US" sz="2000" smtClean="0">
                <a:solidFill>
                  <a:srgbClr val="3979AB"/>
                </a:solidFill>
                <a:latin typeface="Arial" charset="0"/>
                <a:cs typeface="Arial" charset="0"/>
              </a:rPr>
              <a:t>Bien accompagné, le jeu vidéo est un moment de loisir, de détente, de plaisir</a:t>
            </a:r>
          </a:p>
          <a:p>
            <a:pPr eaLnBrk="1" hangingPunct="1">
              <a:lnSpc>
                <a:spcPct val="80000"/>
              </a:lnSpc>
              <a:buClr>
                <a:srgbClr val="E24A18"/>
              </a:buClr>
              <a:buFont typeface="Arial" charset="0"/>
              <a:buChar char="»"/>
            </a:pPr>
            <a:r>
              <a:rPr lang="en-US" sz="2000" smtClean="0">
                <a:solidFill>
                  <a:srgbClr val="3979AB"/>
                </a:solidFill>
                <a:latin typeface="Arial" charset="0"/>
                <a:cs typeface="Arial" charset="0"/>
              </a:rPr>
              <a:t> Un partenaire parental</a:t>
            </a:r>
          </a:p>
          <a:p>
            <a:pPr marL="1143000" lvl="2" indent="-228600" eaLnBrk="1" hangingPunct="1">
              <a:lnSpc>
                <a:spcPct val="80000"/>
              </a:lnSpc>
              <a:spcBef>
                <a:spcPts val="325"/>
              </a:spcBef>
              <a:buClr>
                <a:srgbClr val="E24A18"/>
              </a:buClr>
              <a:buFont typeface="Wingdings" pitchFamily="2" charset="2"/>
              <a:buChar char="§"/>
            </a:pPr>
            <a:r>
              <a:rPr lang="en-US" sz="1800" smtClean="0">
                <a:solidFill>
                  <a:schemeClr val="tx1"/>
                </a:solidFill>
                <a:latin typeface="Arial" charset="0"/>
                <a:cs typeface="Arial" charset="0"/>
              </a:rPr>
              <a:t>Les règles fixées pour le jeu vidéo pourront être élargies à d’autres champs de la vie de l’enfant</a:t>
            </a:r>
          </a:p>
          <a:p>
            <a:pPr marL="1143000" lvl="2" indent="-228600" eaLnBrk="1" hangingPunct="1">
              <a:lnSpc>
                <a:spcPct val="80000"/>
              </a:lnSpc>
              <a:spcBef>
                <a:spcPts val="325"/>
              </a:spcBef>
              <a:buClr>
                <a:srgbClr val="E24A18"/>
              </a:buClr>
              <a:buFont typeface="Wingdings" pitchFamily="2" charset="2"/>
              <a:buChar char="§"/>
            </a:pPr>
            <a:r>
              <a:rPr lang="en-US" sz="1800" smtClean="0">
                <a:solidFill>
                  <a:schemeClr val="tx1"/>
                </a:solidFill>
                <a:latin typeface="Arial" charset="0"/>
                <a:cs typeface="Arial" charset="0"/>
              </a:rPr>
              <a:t>Aborder les aspects problématiques, c’est permettre à l’enfant de constituer ses propres mécanismes de vigilance et de protection</a:t>
            </a:r>
          </a:p>
          <a:p>
            <a:pPr lvl="1" eaLnBrk="1" hangingPunct="1">
              <a:lnSpc>
                <a:spcPct val="80000"/>
              </a:lnSpc>
              <a:spcBef>
                <a:spcPts val="325"/>
              </a:spcBef>
              <a:buClr>
                <a:srgbClr val="E24A18"/>
              </a:buClr>
              <a:buFont typeface="Noto Symbol"/>
              <a:buChar char="▪"/>
            </a:pPr>
            <a:endParaRPr lang="en-US" sz="1800" smtClean="0">
              <a:solidFill>
                <a:srgbClr val="3979AB"/>
              </a:solidFill>
              <a:latin typeface="Arial" charset="0"/>
              <a:cs typeface="Arial" charset="0"/>
            </a:endParaRPr>
          </a:p>
          <a:p>
            <a:pPr eaLnBrk="1" hangingPunct="1">
              <a:lnSpc>
                <a:spcPct val="80000"/>
              </a:lnSpc>
              <a:buClr>
                <a:srgbClr val="E24A18"/>
              </a:buClr>
              <a:buFont typeface="Arial" charset="0"/>
              <a:buChar char="»"/>
            </a:pPr>
            <a:r>
              <a:rPr lang="en-US" sz="2000" smtClean="0">
                <a:solidFill>
                  <a:srgbClr val="3979AB"/>
                </a:solidFill>
                <a:latin typeface="Arial" charset="0"/>
                <a:cs typeface="Arial" charset="0"/>
              </a:rPr>
              <a:t> Une grande richesse pour mieux connaître son enfant</a:t>
            </a:r>
          </a:p>
          <a:p>
            <a:pPr marL="1600200" lvl="3" indent="-228600" eaLnBrk="1" hangingPunct="1">
              <a:lnSpc>
                <a:spcPct val="80000"/>
              </a:lnSpc>
              <a:spcBef>
                <a:spcPts val="325"/>
              </a:spcBef>
              <a:buClr>
                <a:srgbClr val="E24A18"/>
              </a:buClr>
              <a:buFont typeface="Wingdings" pitchFamily="2" charset="2"/>
              <a:buChar char="§"/>
            </a:pPr>
            <a:r>
              <a:rPr lang="en-US" sz="1800" smtClean="0">
                <a:solidFill>
                  <a:schemeClr val="tx1"/>
                </a:solidFill>
                <a:latin typeface="Arial" charset="0"/>
                <a:cs typeface="Arial" charset="0"/>
              </a:rPr>
              <a:t>Observer l’enfant joueur : mieux comprendre le plaisir éprouvé par l’enfant, les difficultés auxquelles il doit faire face, ses motivations à jouer, sa fierté à réussir telle ou telle phase de jeu </a:t>
            </a:r>
          </a:p>
          <a:p>
            <a:pPr marL="1600200" lvl="3" indent="-228600" eaLnBrk="1" hangingPunct="1">
              <a:lnSpc>
                <a:spcPct val="80000"/>
              </a:lnSpc>
              <a:spcBef>
                <a:spcPts val="325"/>
              </a:spcBef>
              <a:buClr>
                <a:srgbClr val="E24A18"/>
              </a:buClr>
              <a:buFont typeface="Wingdings" pitchFamily="2" charset="2"/>
              <a:buChar char="§"/>
            </a:pPr>
            <a:r>
              <a:rPr lang="en-US" sz="1800" smtClean="0">
                <a:solidFill>
                  <a:schemeClr val="tx1"/>
                </a:solidFill>
                <a:latin typeface="Arial" charset="0"/>
                <a:cs typeface="Arial" charset="0"/>
              </a:rPr>
              <a:t>Partager des moments de jeu : détendre la relation parent-enfant vers une plus grande complicité, une confiance et un respect réciproque </a:t>
            </a:r>
          </a:p>
          <a:p>
            <a:pPr marL="1143000" lvl="2" indent="-228600" eaLnBrk="1" hangingPunct="1">
              <a:lnSpc>
                <a:spcPct val="80000"/>
              </a:lnSpc>
              <a:spcBef>
                <a:spcPts val="325"/>
              </a:spcBef>
              <a:buClr>
                <a:srgbClr val="E24A18"/>
              </a:buClr>
              <a:buFont typeface="Wingdings" pitchFamily="2" charset="2"/>
              <a:buChar char="§"/>
            </a:pPr>
            <a:endParaRPr lang="en-US" sz="1800" smtClean="0">
              <a:solidFill>
                <a:schemeClr val="tx1"/>
              </a:solidFill>
              <a:latin typeface="Arial" charset="0"/>
              <a:cs typeface="Arial" charset="0"/>
            </a:endParaRPr>
          </a:p>
          <a:p>
            <a:pPr eaLnBrk="1" hangingPunct="1">
              <a:lnSpc>
                <a:spcPct val="80000"/>
              </a:lnSpc>
              <a:buClr>
                <a:srgbClr val="E24A18"/>
              </a:buClr>
              <a:buFont typeface="Arial" charset="0"/>
              <a:buChar char="»"/>
            </a:pPr>
            <a:r>
              <a:rPr lang="en-US" sz="2000" smtClean="0">
                <a:solidFill>
                  <a:srgbClr val="3979AB"/>
                </a:solidFill>
                <a:latin typeface="Arial" charset="0"/>
                <a:cs typeface="Arial" charset="0"/>
              </a:rPr>
              <a:t> Un moyen de découverte, d’initiation et de familiarisation des outils et supports numériques</a:t>
            </a:r>
          </a:p>
          <a:p>
            <a:pPr eaLnBrk="1" hangingPunct="1">
              <a:lnSpc>
                <a:spcPct val="80000"/>
              </a:lnSpc>
              <a:buClr>
                <a:srgbClr val="E24A18"/>
              </a:buClr>
              <a:buFont typeface="Arial" charset="0"/>
              <a:buChar char="»"/>
            </a:pPr>
            <a:endParaRPr lang="fr-FR" sz="2000" smtClean="0">
              <a:solidFill>
                <a:srgbClr val="3979AB"/>
              </a:solidFill>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hape 437"/>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90114" name="Shape 438"/>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5856DA0C-75B7-42A3-B7A0-C7132EB2AB8B}" type="slidenum">
              <a:rPr lang="en-US" sz="1000"/>
              <a:pPr algn="r">
                <a:buClr>
                  <a:srgbClr val="000000"/>
                </a:buClr>
                <a:buSzPct val="25000"/>
                <a:buFont typeface="Arial" charset="0"/>
                <a:buNone/>
              </a:pPr>
              <a:t>29</a:t>
            </a:fld>
            <a:endParaRPr lang="en-US" sz="1000"/>
          </a:p>
        </p:txBody>
      </p:sp>
      <p:sp>
        <p:nvSpPr>
          <p:cNvPr id="90115" name="Shape 44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8978293C-AA2C-4080-B582-5341B89CFDAF}" type="slidenum">
              <a:rPr lang="en-US" sz="1000"/>
              <a:pPr algn="r">
                <a:buClr>
                  <a:srgbClr val="000000"/>
                </a:buClr>
                <a:buSzPct val="25000"/>
                <a:buFont typeface="Arial" charset="0"/>
                <a:buNone/>
              </a:pPr>
              <a:t>29</a:t>
            </a:fld>
            <a:endParaRPr lang="en-US" sz="1000"/>
          </a:p>
        </p:txBody>
      </p:sp>
      <p:sp>
        <p:nvSpPr>
          <p:cNvPr id="90116" name="Shape 441"/>
          <p:cNvSpPr txBox="1">
            <a:spLocks noGrp="1"/>
          </p:cNvSpPr>
          <p:nvPr>
            <p:ph type="title" idx="4294967295"/>
          </p:nvPr>
        </p:nvSpPr>
        <p:spPr/>
        <p:txBody>
          <a:bodyPr tIns="45700" bIns="45700"/>
          <a:lstStyle/>
          <a:p>
            <a:pPr algn="ctr" eaLnBrk="1" hangingPunct="1">
              <a:buClr>
                <a:srgbClr val="E24A18"/>
              </a:buClr>
              <a:buSzPct val="25000"/>
            </a:pPr>
            <a:r>
              <a:rPr lang="en-US" sz="3200" smtClean="0">
                <a:solidFill>
                  <a:srgbClr val="E24A18"/>
                </a:solidFill>
                <a:latin typeface="Arial" charset="0"/>
                <a:cs typeface="Arial" charset="0"/>
              </a:rPr>
              <a:t>Ce qu’il faut retenir</a:t>
            </a:r>
            <a:r>
              <a:rPr lang="en-US" sz="3200" b="1" smtClean="0">
                <a:solidFill>
                  <a:srgbClr val="E24A18"/>
                </a:solidFill>
                <a:latin typeface="Arial" charset="0"/>
                <a:cs typeface="Arial" charset="0"/>
              </a:rPr>
              <a:t/>
            </a:r>
            <a:br>
              <a:rPr lang="en-US" sz="3200" b="1" smtClean="0">
                <a:solidFill>
                  <a:srgbClr val="E24A18"/>
                </a:solidFill>
                <a:latin typeface="Arial" charset="0"/>
                <a:cs typeface="Arial" charset="0"/>
              </a:rPr>
            </a:br>
            <a:endParaRPr lang="en-US" sz="3200" b="1" smtClean="0">
              <a:solidFill>
                <a:srgbClr val="E24A18"/>
              </a:solidFill>
              <a:latin typeface="Arial" charset="0"/>
              <a:cs typeface="Arial" charset="0"/>
            </a:endParaRPr>
          </a:p>
        </p:txBody>
      </p:sp>
      <p:sp>
        <p:nvSpPr>
          <p:cNvPr id="90117" name="Shape 442"/>
          <p:cNvSpPr txBox="1">
            <a:spLocks noGrp="1"/>
          </p:cNvSpPr>
          <p:nvPr>
            <p:ph type="body" idx="4294967295"/>
          </p:nvPr>
        </p:nvSpPr>
        <p:spPr>
          <a:xfrm>
            <a:off x="539750" y="1268413"/>
            <a:ext cx="8424863" cy="4968875"/>
          </a:xfrm>
        </p:spPr>
        <p:txBody>
          <a:bodyPr tIns="45700" bIns="45700"/>
          <a:lstStyle/>
          <a:p>
            <a:pPr marL="533400" indent="-533400" eaLnBrk="1" hangingPunct="1">
              <a:lnSpc>
                <a:spcPct val="80000"/>
              </a:lnSpc>
              <a:buClr>
                <a:srgbClr val="E24A18"/>
              </a:buClr>
            </a:pPr>
            <a:r>
              <a:rPr lang="en-US" sz="1000" smtClean="0">
                <a:solidFill>
                  <a:srgbClr val="3979AB"/>
                </a:solidFill>
                <a:latin typeface="Arial" charset="0"/>
                <a:cs typeface="Arial" charset="0"/>
              </a:rPr>
              <a:t>	</a:t>
            </a:r>
            <a:r>
              <a:rPr lang="en-US" sz="1800" smtClean="0">
                <a:solidFill>
                  <a:srgbClr val="3979AB"/>
                </a:solidFill>
                <a:latin typeface="Arial" charset="0"/>
                <a:cs typeface="Arial" charset="0"/>
              </a:rPr>
              <a:t>	</a:t>
            </a:r>
            <a:r>
              <a:rPr lang="en-US" sz="2000" smtClean="0">
                <a:solidFill>
                  <a:srgbClr val="3979AB"/>
                </a:solidFill>
                <a:latin typeface="Arial" charset="0"/>
                <a:cs typeface="Arial" charset="0"/>
              </a:rPr>
              <a:t>Bienveillance mais vigilance quant à la pratique de jeu </a:t>
            </a:r>
          </a:p>
          <a:p>
            <a:pPr marL="533400" indent="-533400" eaLnBrk="1" hangingPunct="1">
              <a:lnSpc>
                <a:spcPct val="80000"/>
              </a:lnSpc>
              <a:buClr>
                <a:srgbClr val="E24A18"/>
              </a:buClr>
            </a:pPr>
            <a:endParaRPr lang="en-US" sz="2000" smtClean="0">
              <a:solidFill>
                <a:srgbClr val="3979AB"/>
              </a:solidFill>
              <a:latin typeface="Arial" charset="0"/>
              <a:cs typeface="Arial" charset="0"/>
            </a:endParaRPr>
          </a:p>
          <a:p>
            <a:pPr marL="533400" indent="-533400" eaLnBrk="1" hangingPunct="1">
              <a:lnSpc>
                <a:spcPct val="80000"/>
              </a:lnSpc>
              <a:spcBef>
                <a:spcPts val="363"/>
              </a:spcBef>
              <a:buClr>
                <a:srgbClr val="E24A18"/>
              </a:buClr>
              <a:buFont typeface="Arial" charset="0"/>
              <a:buChar char="»"/>
            </a:pPr>
            <a:r>
              <a:rPr lang="en-US" sz="1800" smtClean="0">
                <a:solidFill>
                  <a:srgbClr val="3979AB"/>
                </a:solidFill>
                <a:latin typeface="Arial" charset="0"/>
                <a:cs typeface="Arial" charset="0"/>
              </a:rPr>
              <a:t>Fixer des règles claires en famille : Quoi, Quand, Combien de temps? </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Pour choisir un jeu, s’aider de la signalétique PEGI </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Définir et poser les limites puis s’y tenir !</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Fixer les règles dès le plus jeune âge</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Raisonner en temps « écrans » / activités numériques </a:t>
            </a:r>
          </a:p>
          <a:p>
            <a:pPr marL="914400" lvl="1" indent="-457200" eaLnBrk="1" hangingPunct="1">
              <a:lnSpc>
                <a:spcPct val="80000"/>
              </a:lnSpc>
              <a:spcBef>
                <a:spcPts val="325"/>
              </a:spcBef>
              <a:buClr>
                <a:srgbClr val="E24A18"/>
              </a:buClr>
              <a:buFont typeface="Wingdings" pitchFamily="2" charset="2"/>
              <a:buChar char="§"/>
            </a:pPr>
            <a:endParaRPr lang="en-US" smtClean="0">
              <a:solidFill>
                <a:schemeClr val="tx1"/>
              </a:solidFill>
              <a:latin typeface="Arial" charset="0"/>
              <a:cs typeface="Arial" charset="0"/>
            </a:endParaRPr>
          </a:p>
          <a:p>
            <a:pPr marL="533400" indent="-533400" eaLnBrk="1" hangingPunct="1">
              <a:lnSpc>
                <a:spcPct val="80000"/>
              </a:lnSpc>
              <a:spcBef>
                <a:spcPts val="363"/>
              </a:spcBef>
              <a:buClr>
                <a:srgbClr val="E24A18"/>
              </a:buClr>
              <a:buFont typeface="Arial" charset="0"/>
              <a:buChar char="»"/>
            </a:pPr>
            <a:r>
              <a:rPr lang="en-US" sz="1800" smtClean="0">
                <a:solidFill>
                  <a:srgbClr val="3979AB"/>
                </a:solidFill>
                <a:latin typeface="Arial" charset="0"/>
                <a:cs typeface="Arial" charset="0"/>
              </a:rPr>
              <a:t>Adapter les règles </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À l’éveil, la personnalité, la sensibilité, le temps de l’enfant et aux valeurs de la famille car ce sont les parents qui connaissent le mieux leurs enfants</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Les faire évoluer à mesure qu’il grandit </a:t>
            </a:r>
          </a:p>
          <a:p>
            <a:pPr marL="533400" indent="-533400" eaLnBrk="1" hangingPunct="1">
              <a:lnSpc>
                <a:spcPct val="80000"/>
              </a:lnSpc>
              <a:spcBef>
                <a:spcPts val="363"/>
              </a:spcBef>
              <a:buClr>
                <a:srgbClr val="E24A18"/>
              </a:buClr>
              <a:buFont typeface="Arial" charset="0"/>
              <a:buChar char="»"/>
            </a:pPr>
            <a:endParaRPr lang="en-US" sz="1200" smtClean="0">
              <a:solidFill>
                <a:srgbClr val="3979AB"/>
              </a:solidFill>
              <a:latin typeface="Arial" charset="0"/>
              <a:cs typeface="Arial" charset="0"/>
            </a:endParaRPr>
          </a:p>
          <a:p>
            <a:pPr marL="914400" lvl="1" indent="-457200" eaLnBrk="1" hangingPunct="1">
              <a:lnSpc>
                <a:spcPct val="80000"/>
              </a:lnSpc>
              <a:spcBef>
                <a:spcPts val="325"/>
              </a:spcBef>
              <a:buClr>
                <a:srgbClr val="E24A18"/>
              </a:buClr>
              <a:buFont typeface="Noto Symbol"/>
              <a:buChar char="▪"/>
            </a:pPr>
            <a:endParaRPr lang="en-US" smtClean="0">
              <a:solidFill>
                <a:schemeClr val="tx1"/>
              </a:solidFill>
              <a:latin typeface="Arial" charset="0"/>
              <a:cs typeface="Arial" charset="0"/>
            </a:endParaRPr>
          </a:p>
          <a:p>
            <a:pPr marL="533400" indent="-533400" eaLnBrk="1" hangingPunct="1">
              <a:lnSpc>
                <a:spcPct val="80000"/>
              </a:lnSpc>
              <a:spcBef>
                <a:spcPts val="363"/>
              </a:spcBef>
              <a:buClr>
                <a:srgbClr val="E24A18"/>
              </a:buClr>
              <a:buFont typeface="Arial" charset="0"/>
              <a:buChar char="»"/>
            </a:pPr>
            <a:r>
              <a:rPr lang="en-US" sz="1800" smtClean="0">
                <a:solidFill>
                  <a:srgbClr val="3979AB"/>
                </a:solidFill>
                <a:latin typeface="Arial" charset="0"/>
                <a:cs typeface="Arial" charset="0"/>
              </a:rPr>
              <a:t>Dialoguer et partager </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S’intéresser à ce loisir et comprendre cet univers</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Parler avec ses enfants de leurs pratiques de jeu, comme pour le sport ou un autre loisir</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Partager des moments de jeu en famille</a:t>
            </a:r>
          </a:p>
          <a:p>
            <a:pPr marL="914400" lvl="1" indent="-457200" eaLnBrk="1" hangingPunct="1">
              <a:lnSpc>
                <a:spcPct val="80000"/>
              </a:lnSpc>
              <a:spcBef>
                <a:spcPts val="325"/>
              </a:spcBef>
              <a:buClr>
                <a:srgbClr val="E24A18"/>
              </a:buClr>
              <a:buFont typeface="Noto Symbol"/>
              <a:buChar char="▪"/>
            </a:pPr>
            <a:endParaRPr lang="en-US" smtClean="0">
              <a:solidFill>
                <a:schemeClr val="tx1"/>
              </a:solidFill>
              <a:latin typeface="Arial" charset="0"/>
              <a:cs typeface="Arial" charset="0"/>
            </a:endParaRPr>
          </a:p>
          <a:p>
            <a:pPr marL="533400" indent="-533400" eaLnBrk="1" hangingPunct="1">
              <a:lnSpc>
                <a:spcPct val="80000"/>
              </a:lnSpc>
              <a:spcBef>
                <a:spcPts val="363"/>
              </a:spcBef>
              <a:buClr>
                <a:srgbClr val="E24A18"/>
              </a:buClr>
              <a:buFont typeface="Arial" charset="0"/>
              <a:buChar char="»"/>
            </a:pPr>
            <a:r>
              <a:rPr lang="en-US" sz="1800" smtClean="0">
                <a:solidFill>
                  <a:srgbClr val="3979AB"/>
                </a:solidFill>
                <a:latin typeface="Arial" charset="0"/>
                <a:cs typeface="Arial" charset="0"/>
              </a:rPr>
              <a:t>Donner l’exemple et le bon! </a:t>
            </a:r>
          </a:p>
          <a:p>
            <a:pPr marL="1143000" lvl="2" indent="-228600" eaLnBrk="1" hangingPunct="1">
              <a:lnSpc>
                <a:spcPct val="80000"/>
              </a:lnSpc>
              <a:spcBef>
                <a:spcPts val="325"/>
              </a:spcBef>
              <a:buClr>
                <a:srgbClr val="E24A18"/>
              </a:buClr>
              <a:buFont typeface="Wingdings" pitchFamily="2" charset="2"/>
              <a:buChar char="§"/>
            </a:pPr>
            <a:r>
              <a:rPr lang="en-US" smtClean="0">
                <a:solidFill>
                  <a:schemeClr val="tx1"/>
                </a:solidFill>
                <a:latin typeface="Arial" charset="0"/>
                <a:cs typeface="Arial" charset="0"/>
              </a:rPr>
              <a:t>Exemplarité en tant que parents sur ses pratiques d’écrans (tablettes, téléphones)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72"/>
          <p:cNvSpPr txBox="1">
            <a:spLocks noGrp="1"/>
          </p:cNvSpPr>
          <p:nvPr>
            <p:ph type="title"/>
          </p:nvPr>
        </p:nvSpPr>
        <p:spPr/>
        <p:txBody>
          <a:bodyPr tIns="45700" bIns="45700" anchor="b"/>
          <a:lstStyle/>
          <a:p>
            <a:pPr algn="ctr" eaLnBrk="1" hangingPunct="1">
              <a:buClr>
                <a:srgbClr val="E24A18"/>
              </a:buClr>
              <a:buSzPct val="25000"/>
            </a:pPr>
            <a:r>
              <a:rPr lang="en-US" sz="4100" smtClean="0">
                <a:solidFill>
                  <a:srgbClr val="E24A18"/>
                </a:solidFill>
                <a:latin typeface="Arial" charset="0"/>
                <a:cs typeface="Arial" charset="0"/>
              </a:rPr>
              <a:t/>
            </a:r>
            <a:br>
              <a:rPr lang="en-US" sz="4100" smtClean="0">
                <a:solidFill>
                  <a:srgbClr val="E24A18"/>
                </a:solidFill>
                <a:latin typeface="Arial" charset="0"/>
                <a:cs typeface="Arial" charset="0"/>
              </a:rPr>
            </a:br>
            <a:endParaRPr lang="en-US" sz="4100" smtClean="0">
              <a:solidFill>
                <a:srgbClr val="E24A18"/>
              </a:solidFill>
              <a:latin typeface="Arial" charset="0"/>
              <a:cs typeface="Arial" charset="0"/>
            </a:endParaRPr>
          </a:p>
        </p:txBody>
      </p:sp>
      <p:sp>
        <p:nvSpPr>
          <p:cNvPr id="36866" name="Shape 173"/>
          <p:cNvSpPr txBox="1">
            <a:spLocks noGrp="1"/>
          </p:cNvSpPr>
          <p:nvPr>
            <p:ph type="body" idx="1"/>
          </p:nvPr>
        </p:nvSpPr>
        <p:spPr/>
        <p:txBody>
          <a:bodyPr tIns="45700" bIns="45700"/>
          <a:lstStyle/>
          <a:p>
            <a:pPr eaLnBrk="1" hangingPunct="1">
              <a:lnSpc>
                <a:spcPct val="90000"/>
              </a:lnSpc>
              <a:buClr>
                <a:srgbClr val="E24A18"/>
              </a:buClr>
              <a:buSzPct val="25000"/>
            </a:pPr>
            <a:r>
              <a:rPr lang="en-US" sz="1700" smtClean="0">
                <a:solidFill>
                  <a:srgbClr val="3979AB"/>
                </a:solidFill>
                <a:latin typeface="Arial" charset="0"/>
                <a:cs typeface="Arial" charset="0"/>
              </a:rPr>
              <a:t/>
            </a:r>
            <a:br>
              <a:rPr lang="en-US" sz="1700" smtClean="0">
                <a:solidFill>
                  <a:srgbClr val="3979AB"/>
                </a:solidFill>
                <a:latin typeface="Arial" charset="0"/>
                <a:cs typeface="Arial" charset="0"/>
              </a:rPr>
            </a:br>
            <a:endParaRPr lang="en-US" sz="1700" smtClean="0">
              <a:solidFill>
                <a:srgbClr val="3979AB"/>
              </a:solidFill>
              <a:latin typeface="Arial" charset="0"/>
              <a:cs typeface="Arial" charset="0"/>
            </a:endParaRPr>
          </a:p>
        </p:txBody>
      </p:sp>
      <p:sp>
        <p:nvSpPr>
          <p:cNvPr id="36867" name="Shape 135"/>
          <p:cNvSpPr txBox="1">
            <a:spLocks/>
          </p:cNvSpPr>
          <p:nvPr/>
        </p:nvSpPr>
        <p:spPr bwMode="auto">
          <a:xfrm>
            <a:off x="468313" y="836613"/>
            <a:ext cx="1584325" cy="2879725"/>
          </a:xfrm>
          <a:prstGeom prst="rect">
            <a:avLst/>
          </a:prstGeom>
          <a:noFill/>
          <a:ln w="9525">
            <a:noFill/>
            <a:miter lim="800000"/>
            <a:headEnd/>
            <a:tailEnd/>
          </a:ln>
        </p:spPr>
        <p:txBody>
          <a:bodyPr lIns="91425" tIns="45700" rIns="91425" bIns="45700" anchor="ctr"/>
          <a:lstStyle/>
          <a:p>
            <a:pPr>
              <a:buClr>
                <a:srgbClr val="E24A18"/>
              </a:buClr>
              <a:buSzPct val="25000"/>
            </a:pPr>
            <a:r>
              <a:rPr lang="en-US" sz="3600">
                <a:solidFill>
                  <a:srgbClr val="E24A18"/>
                </a:solidFill>
              </a:rPr>
              <a:t>Les jeux les plus joués </a:t>
            </a:r>
          </a:p>
        </p:txBody>
      </p:sp>
      <p:pic>
        <p:nvPicPr>
          <p:cNvPr id="36868" name="Picture 6"/>
          <p:cNvPicPr>
            <a:picLocks noChangeAspect="1" noChangeArrowheads="1"/>
          </p:cNvPicPr>
          <p:nvPr/>
        </p:nvPicPr>
        <p:blipFill>
          <a:blip r:embed="rId3"/>
          <a:srcRect/>
          <a:stretch>
            <a:fillRect/>
          </a:stretch>
        </p:blipFill>
        <p:spPr bwMode="auto">
          <a:xfrm>
            <a:off x="2771775" y="260350"/>
            <a:ext cx="5029200" cy="6305550"/>
          </a:xfrm>
          <a:prstGeom prst="rect">
            <a:avLst/>
          </a:prstGeom>
          <a:noFill/>
          <a:ln w="9525">
            <a:noFill/>
            <a:miter lim="800000"/>
            <a:headEnd/>
            <a:tailEnd/>
          </a:ln>
        </p:spPr>
      </p:pic>
      <p:pic>
        <p:nvPicPr>
          <p:cNvPr id="36869" name="Picture 7"/>
          <p:cNvPicPr>
            <a:picLocks noChangeAspect="1" noChangeArrowheads="1"/>
          </p:cNvPicPr>
          <p:nvPr/>
        </p:nvPicPr>
        <p:blipFill>
          <a:blip r:embed="rId4"/>
          <a:srcRect/>
          <a:stretch>
            <a:fillRect/>
          </a:stretch>
        </p:blipFill>
        <p:spPr bwMode="auto">
          <a:xfrm>
            <a:off x="611188" y="3933825"/>
            <a:ext cx="1223962" cy="1582738"/>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hape 448"/>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87E19DCB-2E29-4407-8A04-35C59CCD8D69}" type="slidenum">
              <a:rPr lang="en-US" sz="1000"/>
              <a:pPr algn="r">
                <a:buClr>
                  <a:srgbClr val="000000"/>
                </a:buClr>
                <a:buSzPct val="25000"/>
                <a:buFont typeface="Arial" charset="0"/>
                <a:buNone/>
              </a:pPr>
              <a:t>30</a:t>
            </a:fld>
            <a:endParaRPr lang="en-US" sz="1000"/>
          </a:p>
        </p:txBody>
      </p:sp>
      <p:sp>
        <p:nvSpPr>
          <p:cNvPr id="92162" name="Shape 45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8D6AEF66-A664-4840-8B46-9C8FF03A5165}" type="slidenum">
              <a:rPr lang="en-US" sz="1000"/>
              <a:pPr algn="r">
                <a:buClr>
                  <a:srgbClr val="000000"/>
                </a:buClr>
                <a:buSzPct val="25000"/>
                <a:buFont typeface="Arial" charset="0"/>
                <a:buNone/>
              </a:pPr>
              <a:t>30</a:t>
            </a:fld>
            <a:endParaRPr lang="en-US" sz="1000"/>
          </a:p>
        </p:txBody>
      </p:sp>
      <p:sp>
        <p:nvSpPr>
          <p:cNvPr id="92163" name="Shape 451"/>
          <p:cNvSpPr txBox="1">
            <a:spLocks noGrp="1"/>
          </p:cNvSpPr>
          <p:nvPr>
            <p:ph type="title" idx="4294967295"/>
          </p:nvPr>
        </p:nvSpPr>
        <p:spPr>
          <a:xfrm>
            <a:off x="3851275" y="1196975"/>
            <a:ext cx="4664075" cy="1325563"/>
          </a:xfrm>
        </p:spPr>
        <p:txBody>
          <a:bodyPr tIns="45700" bIns="45700"/>
          <a:lstStyle/>
          <a:p>
            <a:pPr algn="ctr" eaLnBrk="1" hangingPunct="1">
              <a:buClr>
                <a:srgbClr val="E24A18"/>
              </a:buClr>
              <a:buSzPct val="25000"/>
            </a:pPr>
            <a:r>
              <a:rPr lang="en-US" sz="4800" smtClean="0">
                <a:solidFill>
                  <a:srgbClr val="E24A18"/>
                </a:solidFill>
                <a:latin typeface="Arial" charset="0"/>
                <a:cs typeface="Arial" charset="0"/>
              </a:rPr>
              <a:t>Vos questions ?</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hape 447"/>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94210" name="Shape 448"/>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1FA06473-86D5-462F-8E17-DA013B6EB0AE}" type="slidenum">
              <a:rPr lang="en-US" sz="1000"/>
              <a:pPr algn="r">
                <a:buClr>
                  <a:srgbClr val="000000"/>
                </a:buClr>
                <a:buSzPct val="25000"/>
                <a:buFont typeface="Arial" charset="0"/>
                <a:buNone/>
              </a:pPr>
              <a:t>31</a:t>
            </a:fld>
            <a:endParaRPr lang="en-US" sz="1000"/>
          </a:p>
        </p:txBody>
      </p:sp>
      <p:sp>
        <p:nvSpPr>
          <p:cNvPr id="94211" name="Shape 449"/>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94212" name="Shape 45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75D0B875-20E5-4EE8-B1B3-0EFD08E24649}" type="slidenum">
              <a:rPr lang="en-US" sz="1000"/>
              <a:pPr algn="r">
                <a:buClr>
                  <a:srgbClr val="000000"/>
                </a:buClr>
                <a:buSzPct val="25000"/>
                <a:buFont typeface="Arial" charset="0"/>
                <a:buNone/>
              </a:pPr>
              <a:t>31</a:t>
            </a:fld>
            <a:endParaRPr lang="en-US" sz="1000"/>
          </a:p>
        </p:txBody>
      </p:sp>
      <p:sp>
        <p:nvSpPr>
          <p:cNvPr id="94213" name="Shape 451"/>
          <p:cNvSpPr txBox="1">
            <a:spLocks noGrp="1"/>
          </p:cNvSpPr>
          <p:nvPr>
            <p:ph type="title" idx="4294967295"/>
          </p:nvPr>
        </p:nvSpPr>
        <p:spPr>
          <a:xfrm>
            <a:off x="3851275" y="981075"/>
            <a:ext cx="4664075" cy="1325563"/>
          </a:xfrm>
        </p:spPr>
        <p:txBody>
          <a:bodyPr tIns="45700" bIns="45700"/>
          <a:lstStyle/>
          <a:p>
            <a:pPr algn="ctr" eaLnBrk="1" hangingPunct="1">
              <a:buClr>
                <a:srgbClr val="E24A18"/>
              </a:buClr>
              <a:buSzPct val="25000"/>
            </a:pPr>
            <a:r>
              <a:rPr lang="en-US" sz="4800" smtClean="0">
                <a:solidFill>
                  <a:srgbClr val="E24A18"/>
                </a:solidFill>
                <a:latin typeface="Arial" charset="0"/>
                <a:cs typeface="Arial" charset="0"/>
              </a:rPr>
              <a:t>Merci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65"/>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38914" name="Shape 166"/>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F5C4709F-2075-43C0-B2B6-A103A5279183}" type="slidenum">
              <a:rPr lang="en-US" sz="1000"/>
              <a:pPr algn="r">
                <a:buClr>
                  <a:srgbClr val="000000"/>
                </a:buClr>
                <a:buSzPct val="25000"/>
                <a:buFont typeface="Arial" charset="0"/>
                <a:buNone/>
              </a:pPr>
              <a:t>4</a:t>
            </a:fld>
            <a:endParaRPr lang="en-US" sz="1000"/>
          </a:p>
        </p:txBody>
      </p:sp>
      <p:sp>
        <p:nvSpPr>
          <p:cNvPr id="38915" name="Shape 167"/>
          <p:cNvSpPr txBox="1">
            <a:spLocks noGrp="1"/>
          </p:cNvSpPr>
          <p:nvPr>
            <p:ph type="body" idx="4294967295"/>
          </p:nvPr>
        </p:nvSpPr>
        <p:spPr>
          <a:xfrm>
            <a:off x="492125" y="1712913"/>
            <a:ext cx="8229600" cy="4525962"/>
          </a:xfrm>
        </p:spPr>
        <p:txBody>
          <a:bodyPr tIns="45700" bIns="45700"/>
          <a:lstStyle/>
          <a:p>
            <a:pPr eaLnBrk="1" hangingPunct="1">
              <a:buClr>
                <a:srgbClr val="000000"/>
              </a:buClr>
            </a:pPr>
            <a:endParaRPr lang="fr-FR" sz="2800" smtClean="0">
              <a:solidFill>
                <a:srgbClr val="3979AB"/>
              </a:solidFill>
              <a:latin typeface="Arial" charset="0"/>
              <a:cs typeface="Arial" charset="0"/>
            </a:endParaRPr>
          </a:p>
          <a:p>
            <a:pPr eaLnBrk="1" hangingPunct="1">
              <a:spcBef>
                <a:spcPts val="563"/>
              </a:spcBef>
              <a:buClr>
                <a:srgbClr val="000000"/>
              </a:buClr>
            </a:pPr>
            <a:endParaRPr lang="fr-FR" sz="2800" smtClean="0">
              <a:solidFill>
                <a:srgbClr val="3979AB"/>
              </a:solidFill>
              <a:latin typeface="Arial" charset="0"/>
              <a:cs typeface="Arial" charset="0"/>
            </a:endParaRPr>
          </a:p>
          <a:p>
            <a:pPr eaLnBrk="1" hangingPunct="1">
              <a:spcBef>
                <a:spcPts val="563"/>
              </a:spcBef>
              <a:buClr>
                <a:srgbClr val="000000"/>
              </a:buClr>
            </a:pPr>
            <a:endParaRPr lang="fr-FR" sz="2800" smtClean="0">
              <a:solidFill>
                <a:srgbClr val="3979AB"/>
              </a:solidFill>
              <a:latin typeface="Arial" charset="0"/>
              <a:cs typeface="Arial" charset="0"/>
            </a:endParaRPr>
          </a:p>
          <a:p>
            <a:pPr eaLnBrk="1" hangingPunct="1">
              <a:spcBef>
                <a:spcPts val="563"/>
              </a:spcBef>
              <a:buClr>
                <a:srgbClr val="3979AB"/>
              </a:buClr>
              <a:buSzPct val="25000"/>
            </a:pPr>
            <a:r>
              <a:rPr lang="en-US" sz="3600" smtClean="0">
                <a:solidFill>
                  <a:srgbClr val="3979AB"/>
                </a:solidFill>
                <a:latin typeface="Arial" charset="0"/>
                <a:cs typeface="Arial" charset="0"/>
              </a:rPr>
              <a:t>Et chez vous, ça se passe bien ?</a:t>
            </a:r>
          </a:p>
          <a:p>
            <a:pPr eaLnBrk="1" hangingPunct="1">
              <a:buClr>
                <a:srgbClr val="E24A18"/>
              </a:buClr>
            </a:pPr>
            <a:endParaRPr lang="fr-FR" sz="3600" smtClean="0">
              <a:solidFill>
                <a:srgbClr val="3979AB"/>
              </a:solidFill>
              <a:latin typeface="Arial" charset="0"/>
              <a:cs typeface="Arial" charset="0"/>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78"/>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40962" name="Shape 179"/>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E534C733-4A80-48C6-8E38-B4008191ADDC}" type="slidenum">
              <a:rPr lang="en-US" sz="1000"/>
              <a:pPr algn="r">
                <a:buClr>
                  <a:srgbClr val="000000"/>
                </a:buClr>
                <a:buSzPct val="25000"/>
                <a:buFont typeface="Arial" charset="0"/>
                <a:buNone/>
              </a:pPr>
              <a:t>5</a:t>
            </a:fld>
            <a:endParaRPr lang="en-US" sz="1000"/>
          </a:p>
        </p:txBody>
      </p:sp>
      <p:sp>
        <p:nvSpPr>
          <p:cNvPr id="40963" name="Shape 18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2D1674B2-936F-482B-96B8-7E7DB448BDB4}" type="slidenum">
              <a:rPr lang="en-US" sz="1000"/>
              <a:pPr algn="r">
                <a:buClr>
                  <a:srgbClr val="000000"/>
                </a:buClr>
                <a:buSzPct val="25000"/>
                <a:buFont typeface="Arial" charset="0"/>
                <a:buNone/>
              </a:pPr>
              <a:t>5</a:t>
            </a:fld>
            <a:endParaRPr lang="en-US" sz="1000"/>
          </a:p>
        </p:txBody>
      </p:sp>
      <p:sp>
        <p:nvSpPr>
          <p:cNvPr id="40964" name="Shape 182"/>
          <p:cNvSpPr txBox="1">
            <a:spLocks noGrp="1"/>
          </p:cNvSpPr>
          <p:nvPr>
            <p:ph type="title" idx="4294967295"/>
          </p:nvPr>
        </p:nvSpPr>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Les principales questions que se posent les parents</a:t>
            </a:r>
          </a:p>
        </p:txBody>
      </p:sp>
      <p:pic>
        <p:nvPicPr>
          <p:cNvPr id="40965" name="Shape 183"/>
          <p:cNvPicPr preferRelativeResize="0">
            <a:picLocks noChangeAspect="1" noChangeArrowheads="1"/>
          </p:cNvPicPr>
          <p:nvPr/>
        </p:nvPicPr>
        <p:blipFill>
          <a:blip r:embed="rId3"/>
          <a:srcRect/>
          <a:stretch>
            <a:fillRect/>
          </a:stretch>
        </p:blipFill>
        <p:spPr bwMode="auto">
          <a:xfrm>
            <a:off x="6397625" y="5027613"/>
            <a:ext cx="2771775" cy="1847850"/>
          </a:xfrm>
          <a:prstGeom prst="rect">
            <a:avLst/>
          </a:prstGeom>
          <a:noFill/>
          <a:ln w="9525">
            <a:noFill/>
            <a:miter lim="800000"/>
            <a:headEnd/>
            <a:tailEnd/>
          </a:ln>
        </p:spPr>
      </p:pic>
      <p:sp>
        <p:nvSpPr>
          <p:cNvPr id="40966" name="Shape 184"/>
          <p:cNvSpPr txBox="1">
            <a:spLocks noGrp="1"/>
          </p:cNvSpPr>
          <p:nvPr>
            <p:ph type="body" idx="4294967295"/>
          </p:nvPr>
        </p:nvSpPr>
        <p:spPr>
          <a:xfrm>
            <a:off x="539750" y="1557338"/>
            <a:ext cx="8229600" cy="4525962"/>
          </a:xfrm>
        </p:spPr>
        <p:txBody>
          <a:bodyPr tIns="45700" bIns="45700"/>
          <a:lstStyle/>
          <a:p>
            <a:pPr marL="266700" indent="-266700" eaLnBrk="1" hangingPunct="1">
              <a:buClr>
                <a:srgbClr val="E24A18"/>
              </a:buClr>
              <a:buFont typeface="Wingdings" pitchFamily="2" charset="2"/>
              <a:buAutoNum type="arabicPeriod"/>
            </a:pPr>
            <a:r>
              <a:rPr lang="en-US" sz="2800" smtClean="0">
                <a:solidFill>
                  <a:srgbClr val="3979AB"/>
                </a:solidFill>
                <a:latin typeface="Arial" charset="0"/>
                <a:cs typeface="Arial" charset="0"/>
              </a:rPr>
              <a:t> Combien de temps ?</a:t>
            </a:r>
          </a:p>
          <a:p>
            <a:pPr marL="266700" indent="-266700" eaLnBrk="1" hangingPunct="1">
              <a:spcBef>
                <a:spcPts val="563"/>
              </a:spcBef>
              <a:buClr>
                <a:srgbClr val="E24A18"/>
              </a:buClr>
              <a:buFont typeface="Wingdings" pitchFamily="2" charset="2"/>
              <a:buAutoNum type="arabicPeriod"/>
            </a:pPr>
            <a:r>
              <a:rPr lang="en-US" sz="2800" smtClean="0">
                <a:solidFill>
                  <a:srgbClr val="3979AB"/>
                </a:solidFill>
                <a:latin typeface="Arial" charset="0"/>
                <a:cs typeface="Arial" charset="0"/>
              </a:rPr>
              <a:t> A quel âge ?</a:t>
            </a:r>
          </a:p>
          <a:p>
            <a:pPr marL="266700" indent="-266700" eaLnBrk="1" hangingPunct="1">
              <a:spcBef>
                <a:spcPts val="563"/>
              </a:spcBef>
              <a:buClr>
                <a:srgbClr val="E24A18"/>
              </a:buClr>
              <a:buFont typeface="Wingdings" pitchFamily="2" charset="2"/>
              <a:buAutoNum type="arabicPeriod"/>
            </a:pPr>
            <a:r>
              <a:rPr lang="en-US" sz="2800" smtClean="0">
                <a:solidFill>
                  <a:srgbClr val="3979AB"/>
                </a:solidFill>
                <a:latin typeface="Arial" charset="0"/>
                <a:cs typeface="Arial" charset="0"/>
              </a:rPr>
              <a:t> Violence, quelles conséquences ?</a:t>
            </a:r>
          </a:p>
          <a:p>
            <a:pPr marL="266700" indent="-266700" eaLnBrk="1" hangingPunct="1">
              <a:spcBef>
                <a:spcPts val="563"/>
              </a:spcBef>
              <a:buClr>
                <a:srgbClr val="E24A18"/>
              </a:buClr>
              <a:buFont typeface="Wingdings" pitchFamily="2" charset="2"/>
              <a:buAutoNum type="arabicPeriod"/>
            </a:pPr>
            <a:r>
              <a:rPr lang="en-US" sz="2800" smtClean="0">
                <a:solidFill>
                  <a:srgbClr val="3979AB"/>
                </a:solidFill>
                <a:latin typeface="Arial" charset="0"/>
                <a:cs typeface="Arial" charset="0"/>
              </a:rPr>
              <a:t> Quels dangers ?</a:t>
            </a:r>
          </a:p>
          <a:p>
            <a:pPr marL="266700" indent="-266700" eaLnBrk="1" hangingPunct="1">
              <a:spcBef>
                <a:spcPts val="563"/>
              </a:spcBef>
              <a:buClr>
                <a:srgbClr val="E24A18"/>
              </a:buClr>
              <a:buFont typeface="Wingdings" pitchFamily="2" charset="2"/>
              <a:buAutoNum type="arabicPeriod"/>
            </a:pPr>
            <a:r>
              <a:rPr lang="en-US" sz="2800" smtClean="0">
                <a:solidFill>
                  <a:srgbClr val="3979AB"/>
                </a:solidFill>
                <a:latin typeface="Arial" charset="0"/>
                <a:cs typeface="Arial" charset="0"/>
              </a:rPr>
              <a:t> Une occasion d’apprendre aussi ? </a:t>
            </a:r>
          </a:p>
          <a:p>
            <a:pPr marL="266700" indent="-266700" eaLnBrk="1" hangingPunct="1">
              <a:spcBef>
                <a:spcPts val="563"/>
              </a:spcBef>
              <a:buClr>
                <a:srgbClr val="E24A18"/>
              </a:buClr>
              <a:buFontTx/>
              <a:buAutoNum type="arabicPeriod"/>
            </a:pPr>
            <a:endParaRPr lang="fr-FR" sz="2800" smtClean="0">
              <a:solidFill>
                <a:srgbClr val="3979AB"/>
              </a:solidFill>
              <a:latin typeface="Arial" charset="0"/>
              <a:cs typeface="Arial" charset="0"/>
            </a:endParaRPr>
          </a:p>
          <a:p>
            <a:pPr marL="266700" indent="-266700" eaLnBrk="1" hangingPunct="1">
              <a:spcBef>
                <a:spcPts val="563"/>
              </a:spcBef>
              <a:buClr>
                <a:srgbClr val="000000"/>
              </a:buClr>
            </a:pPr>
            <a:r>
              <a:rPr lang="en-US" sz="2800" i="1" smtClean="0">
                <a:solidFill>
                  <a:srgbClr val="666666"/>
                </a:solidFill>
                <a:latin typeface="Arial" charset="0"/>
                <a:cs typeface="Arial" charset="0"/>
              </a:rPr>
              <a:t>Qu’est-ce qu’on doit faire ?</a:t>
            </a:r>
          </a:p>
          <a:p>
            <a:pPr marL="266700" indent="-266700" eaLnBrk="1" hangingPunct="1">
              <a:spcBef>
                <a:spcPts val="563"/>
              </a:spcBef>
              <a:buClr>
                <a:srgbClr val="3979AB"/>
              </a:buClr>
              <a:buSzPct val="25000"/>
            </a:pPr>
            <a:r>
              <a:rPr lang="en-US" sz="2800" i="1" smtClean="0">
                <a:solidFill>
                  <a:srgbClr val="666666"/>
                </a:solidFill>
                <a:latin typeface="Arial" charset="0"/>
                <a:cs typeface="Arial" charset="0"/>
              </a:rPr>
              <a:t>Qu’est-ce qu’on peut faire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89"/>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43010" name="Shape 19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143FABF7-AD6F-4B9E-93BF-D2DA28285139}" type="slidenum">
              <a:rPr lang="en-US" sz="1000"/>
              <a:pPr algn="r">
                <a:buClr>
                  <a:srgbClr val="000000"/>
                </a:buClr>
                <a:buSzPct val="25000"/>
                <a:buFont typeface="Arial" charset="0"/>
                <a:buNone/>
              </a:pPr>
              <a:t>6</a:t>
            </a:fld>
            <a:endParaRPr lang="en-US" sz="1000"/>
          </a:p>
        </p:txBody>
      </p:sp>
      <p:sp>
        <p:nvSpPr>
          <p:cNvPr id="43011" name="Shape 191"/>
          <p:cNvSpPr txBox="1">
            <a:spLocks noChangeArrowheads="1"/>
          </p:cNvSpPr>
          <p:nvPr/>
        </p:nvSpPr>
        <p:spPr bwMode="auto">
          <a:xfrm>
            <a:off x="1476375" y="6237288"/>
            <a:ext cx="935038" cy="4762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endParaRPr lang="en-US" sz="1000"/>
          </a:p>
        </p:txBody>
      </p:sp>
      <p:sp>
        <p:nvSpPr>
          <p:cNvPr id="43012" name="Shape 192"/>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EA4ABCAD-A477-4725-9388-FBB3FE16B7BB}" type="slidenum">
              <a:rPr lang="en-US" sz="1000"/>
              <a:pPr algn="r">
                <a:buClr>
                  <a:srgbClr val="000000"/>
                </a:buClr>
                <a:buSzPct val="25000"/>
                <a:buFont typeface="Arial" charset="0"/>
                <a:buNone/>
              </a:pPr>
              <a:t>6</a:t>
            </a:fld>
            <a:endParaRPr lang="en-US" sz="1000"/>
          </a:p>
        </p:txBody>
      </p:sp>
      <p:sp>
        <p:nvSpPr>
          <p:cNvPr id="43013" name="Shape 193"/>
          <p:cNvSpPr txBox="1">
            <a:spLocks noGrp="1"/>
          </p:cNvSpPr>
          <p:nvPr>
            <p:ph type="title" idx="4294967295"/>
          </p:nvPr>
        </p:nvSpPr>
        <p:spPr>
          <a:xfrm>
            <a:off x="403225" y="1700213"/>
            <a:ext cx="8018463" cy="3457575"/>
          </a:xfrm>
        </p:spPr>
        <p:txBody>
          <a:bodyPr tIns="45700" bIns="45700"/>
          <a:lstStyle/>
          <a:p>
            <a:pPr algn="ctr" eaLnBrk="1" hangingPunct="1">
              <a:buClr>
                <a:srgbClr val="77B036"/>
              </a:buClr>
              <a:buSzPct val="25000"/>
            </a:pPr>
            <a:r>
              <a:rPr lang="en-US" sz="6600" smtClean="0">
                <a:solidFill>
                  <a:srgbClr val="77B036"/>
                </a:solidFill>
                <a:latin typeface="Arial" charset="0"/>
                <a:cs typeface="Arial" charset="0"/>
              </a:rPr>
              <a:t>Combien de temps ?</a:t>
            </a:r>
          </a:p>
        </p:txBody>
      </p:sp>
      <p:sp>
        <p:nvSpPr>
          <p:cNvPr id="43014" name="Shape 194"/>
          <p:cNvSpPr>
            <a:spLocks noChangeAspect="1" noChangeArrowheads="1"/>
          </p:cNvSpPr>
          <p:nvPr/>
        </p:nvSpPr>
        <p:spPr bwMode="auto">
          <a:xfrm>
            <a:off x="15841663" y="4437063"/>
            <a:ext cx="2692400" cy="2952750"/>
          </a:xfrm>
          <a:prstGeom prst="rect">
            <a:avLst/>
          </a:prstGeom>
          <a:solidFill>
            <a:srgbClr val="FFFFFF"/>
          </a:solidFill>
          <a:ln w="9525">
            <a:noFill/>
            <a:miter lim="800000"/>
            <a:headEnd/>
            <a:tailEnd/>
          </a:ln>
        </p:spPr>
        <p:txBody>
          <a:bodyPr/>
          <a:lstStyle/>
          <a:p>
            <a:endParaRPr lang="fr-F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hape 199"/>
          <p:cNvSpPr txBox="1">
            <a:spLocks noChangeArrowheads="1"/>
          </p:cNvSpPr>
          <p:nvPr/>
        </p:nvSpPr>
        <p:spPr bwMode="auto">
          <a:xfrm>
            <a:off x="468313" y="6237288"/>
            <a:ext cx="935037" cy="476250"/>
          </a:xfrm>
          <a:prstGeom prst="rect">
            <a:avLst/>
          </a:prstGeom>
          <a:noFill/>
          <a:ln w="9525">
            <a:noFill/>
            <a:miter lim="800000"/>
            <a:headEnd/>
            <a:tailEnd/>
          </a:ln>
        </p:spPr>
        <p:txBody>
          <a:bodyPr lIns="91425" tIns="45700" rIns="91425" bIns="45700"/>
          <a:lstStyle/>
          <a:p>
            <a:endParaRPr lang="fr-FR" sz="1800"/>
          </a:p>
        </p:txBody>
      </p:sp>
      <p:sp>
        <p:nvSpPr>
          <p:cNvPr id="45058" name="Shape 20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ED957ECA-E07F-45B2-89C2-0BB7EEC8AF63}" type="slidenum">
              <a:rPr lang="en-US" sz="1000"/>
              <a:pPr algn="r">
                <a:buClr>
                  <a:srgbClr val="000000"/>
                </a:buClr>
                <a:buSzPct val="25000"/>
                <a:buFont typeface="Arial" charset="0"/>
                <a:buNone/>
              </a:pPr>
              <a:t>7</a:t>
            </a:fld>
            <a:endParaRPr lang="en-US" sz="1000"/>
          </a:p>
        </p:txBody>
      </p:sp>
      <p:sp>
        <p:nvSpPr>
          <p:cNvPr id="45059" name="Shape 201"/>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745D872A-D6E3-4790-83D9-E082066EA308}" type="slidenum">
              <a:rPr lang="en-US" sz="1000"/>
              <a:pPr algn="r">
                <a:buClr>
                  <a:srgbClr val="000000"/>
                </a:buClr>
                <a:buSzPct val="25000"/>
                <a:buFont typeface="Arial" charset="0"/>
                <a:buNone/>
              </a:pPr>
              <a:t>7</a:t>
            </a:fld>
            <a:endParaRPr lang="en-US" sz="1000"/>
          </a:p>
        </p:txBody>
      </p:sp>
      <p:sp>
        <p:nvSpPr>
          <p:cNvPr id="45060" name="Shape 202"/>
          <p:cNvSpPr txBox="1">
            <a:spLocks noGrp="1"/>
          </p:cNvSpPr>
          <p:nvPr>
            <p:ph type="title" idx="4294967295"/>
          </p:nvPr>
        </p:nvSpPr>
        <p:spPr>
          <a:xfrm>
            <a:off x="0" y="333375"/>
            <a:ext cx="7956550" cy="1143000"/>
          </a:xfrm>
        </p:spPr>
        <p:txBody>
          <a:bodyPr tIns="45700" bIns="45700"/>
          <a:lstStyle/>
          <a:p>
            <a:pPr eaLnBrk="1" hangingPunct="1">
              <a:buClr>
                <a:srgbClr val="E24A18"/>
              </a:buClr>
              <a:buSzPct val="25000"/>
            </a:pPr>
            <a:r>
              <a:rPr lang="en-US" sz="3600" smtClean="0">
                <a:solidFill>
                  <a:srgbClr val="E24A18"/>
                </a:solidFill>
                <a:latin typeface="Arial" charset="0"/>
                <a:cs typeface="Arial" charset="0"/>
              </a:rPr>
              <a:t>On le laisse jouer combien de temps?</a:t>
            </a:r>
          </a:p>
        </p:txBody>
      </p:sp>
      <p:sp>
        <p:nvSpPr>
          <p:cNvPr id="45061" name="Shape 203"/>
          <p:cNvSpPr txBox="1">
            <a:spLocks noGrp="1"/>
          </p:cNvSpPr>
          <p:nvPr>
            <p:ph type="body" idx="4294967295"/>
          </p:nvPr>
        </p:nvSpPr>
        <p:spPr>
          <a:xfrm>
            <a:off x="2124075" y="1844675"/>
            <a:ext cx="6838950" cy="4321175"/>
          </a:xfrm>
        </p:spPr>
        <p:txBody>
          <a:bodyPr tIns="45700" bIns="45700"/>
          <a:lstStyle/>
          <a:p>
            <a:pPr eaLnBrk="1" hangingPunct="1">
              <a:buClr>
                <a:srgbClr val="E24A18"/>
              </a:buClr>
            </a:pPr>
            <a:r>
              <a:rPr lang="en-US" sz="2200" smtClean="0">
                <a:solidFill>
                  <a:srgbClr val="E24A18"/>
                </a:solidFill>
                <a:latin typeface="Arial" charset="0"/>
                <a:cs typeface="Arial" charset="0"/>
              </a:rPr>
              <a:t>Pas de temps de jeu de référence recommandé</a:t>
            </a:r>
            <a:r>
              <a:rPr lang="en-US" sz="2200" smtClean="0">
                <a:solidFill>
                  <a:srgbClr val="3979AB"/>
                </a:solidFill>
                <a:latin typeface="Arial" charset="0"/>
                <a:cs typeface="Arial" charset="0"/>
              </a:rPr>
              <a:t/>
            </a:r>
            <a:br>
              <a:rPr lang="en-US" sz="2200" smtClean="0">
                <a:solidFill>
                  <a:srgbClr val="3979AB"/>
                </a:solidFill>
                <a:latin typeface="Arial" charset="0"/>
                <a:cs typeface="Arial" charset="0"/>
              </a:rPr>
            </a:br>
            <a:endParaRPr lang="en-US" sz="2200" smtClean="0">
              <a:solidFill>
                <a:srgbClr val="3979AB"/>
              </a:solidFill>
              <a:latin typeface="Arial" charset="0"/>
              <a:cs typeface="Arial" charset="0"/>
            </a:endParaRPr>
          </a:p>
          <a:p>
            <a:pPr lvl="2" eaLnBrk="1" hangingPunct="1">
              <a:spcBef>
                <a:spcPts val="475"/>
              </a:spcBef>
              <a:buClr>
                <a:srgbClr val="E24A18"/>
              </a:buClr>
            </a:pPr>
            <a:r>
              <a:rPr lang="en-US" sz="2000" smtClean="0">
                <a:solidFill>
                  <a:srgbClr val="3979AB"/>
                </a:solidFill>
                <a:latin typeface="Arial" charset="0"/>
                <a:cs typeface="Arial" charset="0"/>
              </a:rPr>
              <a:t>Ça dépend :</a:t>
            </a:r>
          </a:p>
          <a:p>
            <a:pPr lvl="3" eaLnBrk="1" hangingPunct="1">
              <a:spcBef>
                <a:spcPts val="400"/>
              </a:spcBef>
              <a:buClr>
                <a:srgbClr val="E24A18"/>
              </a:buClr>
              <a:buFont typeface="Noto Symbol"/>
              <a:buChar char="▪"/>
            </a:pPr>
            <a:r>
              <a:rPr lang="en-US" sz="1800" smtClean="0">
                <a:latin typeface="Arial" charset="0"/>
                <a:cs typeface="Arial" charset="0"/>
              </a:rPr>
              <a:t>De son âge</a:t>
            </a:r>
          </a:p>
          <a:p>
            <a:pPr lvl="3" eaLnBrk="1" hangingPunct="1">
              <a:spcBef>
                <a:spcPts val="400"/>
              </a:spcBef>
              <a:buClr>
                <a:srgbClr val="E24A18"/>
              </a:buClr>
              <a:buFont typeface="Noto Symbol"/>
              <a:buChar char="▪"/>
            </a:pPr>
            <a:r>
              <a:rPr lang="en-US" sz="1800" smtClean="0">
                <a:latin typeface="Arial" charset="0"/>
                <a:cs typeface="Arial" charset="0"/>
              </a:rPr>
              <a:t>De ses autres activités</a:t>
            </a:r>
          </a:p>
          <a:p>
            <a:pPr lvl="3" eaLnBrk="1" hangingPunct="1">
              <a:spcBef>
                <a:spcPts val="400"/>
              </a:spcBef>
              <a:buClr>
                <a:srgbClr val="E24A18"/>
              </a:buClr>
              <a:buFont typeface="Noto Symbol"/>
              <a:buChar char="▪"/>
            </a:pPr>
            <a:r>
              <a:rPr lang="en-US" sz="1800" smtClean="0">
                <a:latin typeface="Arial" charset="0"/>
                <a:cs typeface="Arial" charset="0"/>
              </a:rPr>
              <a:t>De ses devoirs</a:t>
            </a:r>
          </a:p>
          <a:p>
            <a:pPr eaLnBrk="1" hangingPunct="1">
              <a:spcBef>
                <a:spcPts val="400"/>
              </a:spcBef>
              <a:buClr>
                <a:srgbClr val="E24A18"/>
              </a:buClr>
            </a:pPr>
            <a:endParaRPr lang="fr-FR" sz="1200" smtClean="0">
              <a:latin typeface="Arial" charset="0"/>
              <a:cs typeface="Arial" charset="0"/>
            </a:endParaRPr>
          </a:p>
          <a:p>
            <a:pPr eaLnBrk="1" hangingPunct="1">
              <a:spcBef>
                <a:spcPts val="475"/>
              </a:spcBef>
              <a:buClr>
                <a:srgbClr val="E24A18"/>
              </a:buClr>
            </a:pPr>
            <a:r>
              <a:rPr lang="en-US" sz="2000" smtClean="0">
                <a:solidFill>
                  <a:srgbClr val="3979AB"/>
                </a:solidFill>
                <a:latin typeface="Arial" charset="0"/>
                <a:cs typeface="Arial" charset="0"/>
              </a:rPr>
              <a:t>Le temps passé à jouer ne devrait pas empiéter sur :</a:t>
            </a:r>
          </a:p>
          <a:p>
            <a:pPr lvl="4" eaLnBrk="1" hangingPunct="1">
              <a:spcBef>
                <a:spcPts val="400"/>
              </a:spcBef>
              <a:buClr>
                <a:srgbClr val="E24A18"/>
              </a:buClr>
              <a:buFont typeface="Noto Symbol"/>
              <a:buChar char="▪"/>
            </a:pPr>
            <a:r>
              <a:rPr lang="en-US" sz="1800" smtClean="0">
                <a:latin typeface="Arial" charset="0"/>
                <a:cs typeface="Arial" charset="0"/>
              </a:rPr>
              <a:t>La vie familiale</a:t>
            </a:r>
          </a:p>
          <a:p>
            <a:pPr lvl="4" eaLnBrk="1" hangingPunct="1">
              <a:spcBef>
                <a:spcPts val="400"/>
              </a:spcBef>
              <a:buClr>
                <a:srgbClr val="E24A18"/>
              </a:buClr>
              <a:buFont typeface="Noto Symbol"/>
              <a:buChar char="▪"/>
            </a:pPr>
            <a:r>
              <a:rPr lang="en-US" sz="1800" smtClean="0">
                <a:latin typeface="Arial" charset="0"/>
                <a:cs typeface="Arial" charset="0"/>
              </a:rPr>
              <a:t>Les amis</a:t>
            </a:r>
          </a:p>
          <a:p>
            <a:pPr lvl="4" eaLnBrk="1" hangingPunct="1">
              <a:spcBef>
                <a:spcPts val="400"/>
              </a:spcBef>
              <a:buClr>
                <a:srgbClr val="E24A18"/>
              </a:buClr>
              <a:buFont typeface="Noto Symbol"/>
              <a:buChar char="▪"/>
            </a:pPr>
            <a:r>
              <a:rPr lang="en-US" sz="1800" smtClean="0">
                <a:latin typeface="Arial" charset="0"/>
                <a:cs typeface="Arial" charset="0"/>
              </a:rPr>
              <a:t>Le temps de sommeil</a:t>
            </a:r>
          </a:p>
          <a:p>
            <a:pPr eaLnBrk="1" hangingPunct="1">
              <a:spcBef>
                <a:spcPts val="400"/>
              </a:spcBef>
              <a:buClr>
                <a:srgbClr val="E24A18"/>
              </a:buClr>
            </a:pPr>
            <a:endParaRPr lang="fr-FR" sz="1800" smtClean="0">
              <a:latin typeface="Arial" charset="0"/>
              <a:cs typeface="Arial" charset="0"/>
            </a:endParaRPr>
          </a:p>
        </p:txBody>
      </p:sp>
      <p:pic>
        <p:nvPicPr>
          <p:cNvPr id="45062" name="Shape 204"/>
          <p:cNvPicPr preferRelativeResize="0">
            <a:picLocks noChangeAspect="1" noChangeArrowheads="1"/>
          </p:cNvPicPr>
          <p:nvPr/>
        </p:nvPicPr>
        <p:blipFill>
          <a:blip r:embed="rId3"/>
          <a:srcRect/>
          <a:stretch>
            <a:fillRect/>
          </a:stretch>
        </p:blipFill>
        <p:spPr bwMode="auto">
          <a:xfrm>
            <a:off x="323850" y="3068638"/>
            <a:ext cx="1855788" cy="27813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hape 209"/>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D8237A23-B1A5-428B-A215-7629F645FE2D}" type="slidenum">
              <a:rPr lang="en-US" sz="1000"/>
              <a:pPr algn="r">
                <a:buClr>
                  <a:srgbClr val="000000"/>
                </a:buClr>
                <a:buSzPct val="25000"/>
                <a:buFont typeface="Arial" charset="0"/>
                <a:buNone/>
              </a:pPr>
              <a:t>8</a:t>
            </a:fld>
            <a:endParaRPr lang="en-US" sz="1000"/>
          </a:p>
        </p:txBody>
      </p:sp>
      <p:sp>
        <p:nvSpPr>
          <p:cNvPr id="47106" name="Shape 21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7DF7A915-CB54-46FF-B586-96A8EB3DA286}" type="slidenum">
              <a:rPr lang="en-US" sz="1000"/>
              <a:pPr algn="r">
                <a:buClr>
                  <a:srgbClr val="000000"/>
                </a:buClr>
                <a:buSzPct val="25000"/>
                <a:buFont typeface="Arial" charset="0"/>
                <a:buNone/>
              </a:pPr>
              <a:t>8</a:t>
            </a:fld>
            <a:endParaRPr lang="en-US" sz="1000"/>
          </a:p>
        </p:txBody>
      </p:sp>
      <p:sp>
        <p:nvSpPr>
          <p:cNvPr id="47107" name="Shape 211"/>
          <p:cNvSpPr txBox="1">
            <a:spLocks noGrp="1"/>
          </p:cNvSpPr>
          <p:nvPr>
            <p:ph type="title" idx="4294967295"/>
          </p:nvPr>
        </p:nvSpPr>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  On fait quoi ?</a:t>
            </a:r>
          </a:p>
        </p:txBody>
      </p:sp>
      <p:sp>
        <p:nvSpPr>
          <p:cNvPr id="47108" name="Shape 212"/>
          <p:cNvSpPr txBox="1">
            <a:spLocks noGrp="1"/>
          </p:cNvSpPr>
          <p:nvPr>
            <p:ph type="body" idx="4294967295"/>
          </p:nvPr>
        </p:nvSpPr>
        <p:spPr>
          <a:xfrm>
            <a:off x="971550" y="2133600"/>
            <a:ext cx="7392988" cy="3932238"/>
          </a:xfrm>
        </p:spPr>
        <p:txBody>
          <a:bodyPr tIns="45700" bIns="45700"/>
          <a:lstStyle/>
          <a:p>
            <a:pPr marL="342900" indent="-342900" eaLnBrk="1" hangingPunct="1">
              <a:buClr>
                <a:srgbClr val="E24A18"/>
              </a:buClr>
              <a:buFont typeface="Arial" charset="0"/>
              <a:buChar char="»"/>
            </a:pPr>
            <a:r>
              <a:rPr lang="en-US" sz="2400" smtClean="0">
                <a:solidFill>
                  <a:srgbClr val="3979AB"/>
                </a:solidFill>
                <a:latin typeface="Arial" charset="0"/>
                <a:cs typeface="Arial" charset="0"/>
              </a:rPr>
              <a:t>On fixe un temps de jeu hebdomadaire </a:t>
            </a:r>
          </a:p>
          <a:p>
            <a:pPr marL="742950" lvl="1" indent="-285750" eaLnBrk="1" hangingPunct="1">
              <a:spcBef>
                <a:spcPts val="363"/>
              </a:spcBef>
              <a:buClr>
                <a:srgbClr val="E24A18"/>
              </a:buClr>
              <a:buFont typeface="Noto Symbol"/>
              <a:buChar char="▪"/>
            </a:pPr>
            <a:r>
              <a:rPr lang="en-US" sz="2400" smtClean="0">
                <a:solidFill>
                  <a:srgbClr val="3979AB"/>
                </a:solidFill>
                <a:latin typeface="Arial" charset="0"/>
                <a:cs typeface="Arial" charset="0"/>
              </a:rPr>
              <a:t>en tenant compte du temps passé devant les écrans pour d’autres activités</a:t>
            </a:r>
          </a:p>
          <a:p>
            <a:pPr marL="742950" lvl="1" indent="-285750" eaLnBrk="1" hangingPunct="1">
              <a:spcBef>
                <a:spcPts val="363"/>
              </a:spcBef>
              <a:buClr>
                <a:srgbClr val="E24A18"/>
              </a:buClr>
              <a:buFont typeface="Noto Symbol"/>
              <a:buChar char="▪"/>
            </a:pPr>
            <a:endParaRPr lang="en-US" sz="2400" smtClean="0">
              <a:solidFill>
                <a:srgbClr val="3979AB"/>
              </a:solidFill>
              <a:latin typeface="Arial" charset="0"/>
              <a:cs typeface="Arial" charset="0"/>
            </a:endParaRPr>
          </a:p>
          <a:p>
            <a:pPr marL="342900" indent="-342900" eaLnBrk="1" hangingPunct="1">
              <a:spcBef>
                <a:spcPts val="475"/>
              </a:spcBef>
              <a:buClr>
                <a:srgbClr val="E24A18"/>
              </a:buClr>
              <a:buFont typeface="Arial" charset="0"/>
              <a:buChar char="»"/>
            </a:pPr>
            <a:r>
              <a:rPr lang="en-US" sz="2400" smtClean="0">
                <a:solidFill>
                  <a:srgbClr val="3979AB"/>
                </a:solidFill>
                <a:latin typeface="Arial" charset="0"/>
                <a:cs typeface="Arial" charset="0"/>
              </a:rPr>
              <a:t>On se met d’accord sur le moment où il peut jouer </a:t>
            </a:r>
          </a:p>
          <a:p>
            <a:pPr marL="742950" lvl="1" indent="-285750" eaLnBrk="1" hangingPunct="1">
              <a:spcBef>
                <a:spcPts val="363"/>
              </a:spcBef>
              <a:buClr>
                <a:srgbClr val="E24A18"/>
              </a:buClr>
              <a:buFont typeface="Noto Symbol"/>
              <a:buChar char="▪"/>
            </a:pPr>
            <a:r>
              <a:rPr lang="en-US" sz="2400" smtClean="0">
                <a:solidFill>
                  <a:srgbClr val="3979AB"/>
                </a:solidFill>
                <a:latin typeface="Arial" charset="0"/>
                <a:cs typeface="Arial" charset="0"/>
              </a:rPr>
              <a:t>le week-end, après ses devoirs, avant le dîner</a:t>
            </a:r>
          </a:p>
          <a:p>
            <a:pPr marL="742950" lvl="1" indent="-285750" eaLnBrk="1" hangingPunct="1">
              <a:spcBef>
                <a:spcPts val="363"/>
              </a:spcBef>
              <a:buClr>
                <a:srgbClr val="E24A18"/>
              </a:buClr>
              <a:buFont typeface="Noto Symbol"/>
              <a:buChar char="▪"/>
            </a:pPr>
            <a:endParaRPr lang="en-US" sz="2400" smtClean="0">
              <a:solidFill>
                <a:srgbClr val="3979AB"/>
              </a:solidFill>
              <a:latin typeface="Arial" charset="0"/>
              <a:cs typeface="Arial" charset="0"/>
            </a:endParaRPr>
          </a:p>
          <a:p>
            <a:pPr marL="342900" indent="-342900" eaLnBrk="1" hangingPunct="1">
              <a:spcBef>
                <a:spcPts val="475"/>
              </a:spcBef>
              <a:buClr>
                <a:srgbClr val="E24A18"/>
              </a:buClr>
              <a:buFont typeface="Arial" charset="0"/>
              <a:buChar char="»"/>
            </a:pPr>
            <a:r>
              <a:rPr lang="en-US" sz="2400" smtClean="0">
                <a:solidFill>
                  <a:srgbClr val="3979AB"/>
                </a:solidFill>
                <a:latin typeface="Arial" charset="0"/>
                <a:cs typeface="Arial" charset="0"/>
              </a:rPr>
              <a:t>On évite absolument qu’il joue trop de temps d’affilé</a:t>
            </a:r>
          </a:p>
          <a:p>
            <a:pPr marL="342900" indent="-342900" eaLnBrk="1" hangingPunct="1">
              <a:spcBef>
                <a:spcPts val="475"/>
              </a:spcBef>
              <a:buClr>
                <a:srgbClr val="E24A18"/>
              </a:buClr>
            </a:pPr>
            <a:endParaRPr lang="fr-FR" sz="2400" smtClean="0">
              <a:solidFill>
                <a:srgbClr val="3979AB"/>
              </a:solidFill>
              <a:latin typeface="Arial" charset="0"/>
              <a:cs typeface="Arial" charset="0"/>
            </a:endParaRPr>
          </a:p>
          <a:p>
            <a:pPr marL="342900" indent="-342900" eaLnBrk="1" hangingPunct="1">
              <a:spcBef>
                <a:spcPts val="475"/>
              </a:spcBef>
              <a:buClr>
                <a:srgbClr val="E24A18"/>
              </a:buClr>
            </a:pPr>
            <a:endParaRPr lang="fr-FR" sz="2400" smtClean="0">
              <a:solidFill>
                <a:srgbClr val="3979AB"/>
              </a:solidFill>
              <a:latin typeface="Arial" charset="0"/>
              <a:cs typeface="Arial" charset="0"/>
            </a:endParaRPr>
          </a:p>
        </p:txBody>
      </p:sp>
      <p:pic>
        <p:nvPicPr>
          <p:cNvPr id="47109" name="Shape 213"/>
          <p:cNvPicPr preferRelativeResize="0">
            <a:picLocks noChangeAspect="1" noChangeArrowheads="1"/>
          </p:cNvPicPr>
          <p:nvPr/>
        </p:nvPicPr>
        <p:blipFill>
          <a:blip r:embed="rId3"/>
          <a:srcRect/>
          <a:stretch>
            <a:fillRect/>
          </a:stretch>
        </p:blipFill>
        <p:spPr bwMode="auto">
          <a:xfrm>
            <a:off x="0" y="0"/>
            <a:ext cx="2232025" cy="123666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209"/>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2C6039FC-8878-4E1F-B465-3F4E7414D672}" type="slidenum">
              <a:rPr lang="en-US" sz="1000"/>
              <a:pPr algn="r">
                <a:buClr>
                  <a:srgbClr val="000000"/>
                </a:buClr>
                <a:buSzPct val="25000"/>
                <a:buFont typeface="Arial" charset="0"/>
                <a:buNone/>
              </a:pPr>
              <a:t>9</a:t>
            </a:fld>
            <a:endParaRPr lang="en-US" sz="1000"/>
          </a:p>
        </p:txBody>
      </p:sp>
      <p:sp>
        <p:nvSpPr>
          <p:cNvPr id="49154" name="Shape 210"/>
          <p:cNvSpPr txBox="1">
            <a:spLocks noChangeArrowheads="1"/>
          </p:cNvSpPr>
          <p:nvPr/>
        </p:nvSpPr>
        <p:spPr bwMode="auto">
          <a:xfrm>
            <a:off x="8101013" y="6237288"/>
            <a:ext cx="620712" cy="476250"/>
          </a:xfrm>
          <a:prstGeom prst="rect">
            <a:avLst/>
          </a:prstGeom>
          <a:noFill/>
          <a:ln w="9525">
            <a:noFill/>
            <a:miter lim="800000"/>
            <a:headEnd/>
            <a:tailEnd/>
          </a:ln>
        </p:spPr>
        <p:txBody>
          <a:bodyPr lIns="91425" tIns="45700" rIns="91425" bIns="45700"/>
          <a:lstStyle/>
          <a:p>
            <a:pPr algn="r">
              <a:buClr>
                <a:srgbClr val="000000"/>
              </a:buClr>
              <a:buSzPct val="25000"/>
              <a:buFont typeface="Arial" charset="0"/>
              <a:buNone/>
            </a:pPr>
            <a:fld id="{C9CE5E81-0CC1-4937-94D0-22C4282827F9}" type="slidenum">
              <a:rPr lang="en-US" sz="1000"/>
              <a:pPr algn="r">
                <a:buClr>
                  <a:srgbClr val="000000"/>
                </a:buClr>
                <a:buSzPct val="25000"/>
                <a:buFont typeface="Arial" charset="0"/>
                <a:buNone/>
              </a:pPr>
              <a:t>9</a:t>
            </a:fld>
            <a:endParaRPr lang="en-US" sz="1000"/>
          </a:p>
        </p:txBody>
      </p:sp>
      <p:sp>
        <p:nvSpPr>
          <p:cNvPr id="49155" name="Shape 211"/>
          <p:cNvSpPr txBox="1">
            <a:spLocks noGrp="1"/>
          </p:cNvSpPr>
          <p:nvPr>
            <p:ph type="title" idx="4294967295"/>
          </p:nvPr>
        </p:nvSpPr>
        <p:spPr/>
        <p:txBody>
          <a:bodyPr tIns="45700" bIns="45700"/>
          <a:lstStyle/>
          <a:p>
            <a:pPr algn="ctr" eaLnBrk="1" hangingPunct="1">
              <a:buClr>
                <a:srgbClr val="E24A18"/>
              </a:buClr>
              <a:buSzPct val="25000"/>
            </a:pPr>
            <a:r>
              <a:rPr lang="en-US" sz="3600" smtClean="0">
                <a:solidFill>
                  <a:srgbClr val="E24A18"/>
                </a:solidFill>
                <a:latin typeface="Arial" charset="0"/>
                <a:cs typeface="Arial" charset="0"/>
              </a:rPr>
              <a:t>  On fait quoi ?</a:t>
            </a:r>
          </a:p>
        </p:txBody>
      </p:sp>
      <p:sp>
        <p:nvSpPr>
          <p:cNvPr id="49156" name="Shape 212"/>
          <p:cNvSpPr txBox="1">
            <a:spLocks noGrp="1"/>
          </p:cNvSpPr>
          <p:nvPr>
            <p:ph type="body" idx="4294967295"/>
          </p:nvPr>
        </p:nvSpPr>
        <p:spPr>
          <a:xfrm>
            <a:off x="1087438" y="1296988"/>
            <a:ext cx="7392987" cy="5416550"/>
          </a:xfrm>
        </p:spPr>
        <p:txBody>
          <a:bodyPr tIns="45700" bIns="45700"/>
          <a:lstStyle/>
          <a:p>
            <a:pPr marL="342900" indent="-342900" eaLnBrk="1" hangingPunct="1">
              <a:buClr>
                <a:srgbClr val="E24A18"/>
              </a:buClr>
              <a:buFont typeface="Arial" charset="0"/>
              <a:buChar char="»"/>
            </a:pPr>
            <a:endParaRPr lang="en-US" sz="2400" smtClean="0">
              <a:solidFill>
                <a:srgbClr val="3979AB"/>
              </a:solidFill>
              <a:latin typeface="Arial" charset="0"/>
              <a:cs typeface="Arial" charset="0"/>
            </a:endParaRPr>
          </a:p>
          <a:p>
            <a:pPr marL="342900" indent="-342900" eaLnBrk="1" hangingPunct="1">
              <a:spcBef>
                <a:spcPts val="475"/>
              </a:spcBef>
              <a:buClr>
                <a:srgbClr val="E24A18"/>
              </a:buClr>
              <a:buFont typeface="Arial" charset="0"/>
              <a:buChar char="»"/>
            </a:pPr>
            <a:r>
              <a:rPr lang="en-US" sz="2400" smtClean="0">
                <a:solidFill>
                  <a:srgbClr val="3979AB"/>
                </a:solidFill>
                <a:latin typeface="Arial" charset="0"/>
                <a:cs typeface="Arial" charset="0"/>
              </a:rPr>
              <a:t>On éteint tous les écrans au moins une heure avant l’heure du coucher</a:t>
            </a:r>
          </a:p>
          <a:p>
            <a:pPr marL="342900" indent="-342900" eaLnBrk="1" hangingPunct="1">
              <a:spcBef>
                <a:spcPts val="475"/>
              </a:spcBef>
              <a:buClr>
                <a:srgbClr val="E24A18"/>
              </a:buClr>
              <a:buFont typeface="Arial" charset="0"/>
              <a:buChar char="»"/>
            </a:pPr>
            <a:endParaRPr lang="en-US" sz="2400" smtClean="0">
              <a:solidFill>
                <a:srgbClr val="3979AB"/>
              </a:solidFill>
              <a:latin typeface="Arial" charset="0"/>
              <a:cs typeface="Arial" charset="0"/>
            </a:endParaRPr>
          </a:p>
          <a:p>
            <a:pPr marL="342900" indent="-342900" eaLnBrk="1" hangingPunct="1">
              <a:spcBef>
                <a:spcPts val="475"/>
              </a:spcBef>
              <a:buClr>
                <a:srgbClr val="E24A18"/>
              </a:buClr>
              <a:buFont typeface="Arial" charset="0"/>
              <a:buChar char="»"/>
            </a:pPr>
            <a:r>
              <a:rPr lang="en-US" sz="2400" smtClean="0">
                <a:solidFill>
                  <a:srgbClr val="3979AB"/>
                </a:solidFill>
                <a:latin typeface="Arial" charset="0"/>
                <a:cs typeface="Arial" charset="0"/>
              </a:rPr>
              <a:t>On se facilite la tâche si les consoles et autres tablettes, téléphones, télévisions et ordinateurs ne sont pas dans la chambre</a:t>
            </a:r>
          </a:p>
          <a:p>
            <a:pPr marL="342900" indent="-342900" eaLnBrk="1" hangingPunct="1">
              <a:spcBef>
                <a:spcPts val="475"/>
              </a:spcBef>
              <a:buClr>
                <a:srgbClr val="E24A18"/>
              </a:buClr>
              <a:buFont typeface="Arial" charset="0"/>
              <a:buChar char="»"/>
            </a:pPr>
            <a:endParaRPr lang="en-US" sz="2400" smtClean="0">
              <a:solidFill>
                <a:srgbClr val="3979AB"/>
              </a:solidFill>
              <a:latin typeface="Arial" charset="0"/>
              <a:cs typeface="Arial" charset="0"/>
            </a:endParaRPr>
          </a:p>
          <a:p>
            <a:pPr marL="342900" indent="-342900" eaLnBrk="1" hangingPunct="1">
              <a:spcBef>
                <a:spcPts val="475"/>
              </a:spcBef>
              <a:buClr>
                <a:srgbClr val="E24A18"/>
              </a:buClr>
              <a:buFont typeface="Arial" charset="0"/>
              <a:buChar char="»"/>
            </a:pPr>
            <a:r>
              <a:rPr lang="en-US" sz="2400" smtClean="0">
                <a:solidFill>
                  <a:srgbClr val="3979AB"/>
                </a:solidFill>
                <a:latin typeface="Arial" charset="0"/>
                <a:cs typeface="Arial" charset="0"/>
              </a:rPr>
              <a:t>Attention à ce qu’ils dorment assez ! </a:t>
            </a:r>
          </a:p>
          <a:p>
            <a:pPr marL="742950" lvl="1" indent="-285750" eaLnBrk="1" hangingPunct="1">
              <a:spcBef>
                <a:spcPts val="363"/>
              </a:spcBef>
              <a:buClr>
                <a:srgbClr val="E24A18"/>
              </a:buClr>
              <a:buFont typeface="Noto Symbol"/>
              <a:buChar char="▪"/>
            </a:pPr>
            <a:r>
              <a:rPr lang="en-US" sz="2400" smtClean="0">
                <a:solidFill>
                  <a:srgbClr val="3979AB"/>
                </a:solidFill>
                <a:latin typeface="Arial" charset="0"/>
                <a:cs typeface="Arial" charset="0"/>
              </a:rPr>
              <a:t>9/10 h pour les adolescents en moyenne</a:t>
            </a:r>
          </a:p>
          <a:p>
            <a:pPr marL="342900" indent="-342900" eaLnBrk="1" hangingPunct="1">
              <a:spcBef>
                <a:spcPts val="475"/>
              </a:spcBef>
              <a:buClr>
                <a:srgbClr val="E24A18"/>
              </a:buClr>
            </a:pPr>
            <a:endParaRPr lang="en-US" sz="2400" smtClean="0">
              <a:solidFill>
                <a:srgbClr val="3979AB"/>
              </a:solidFill>
              <a:latin typeface="Arial" charset="0"/>
              <a:cs typeface="Arial" charset="0"/>
            </a:endParaRPr>
          </a:p>
          <a:p>
            <a:pPr marL="342900" indent="-342900" eaLnBrk="1" hangingPunct="1">
              <a:spcBef>
                <a:spcPts val="475"/>
              </a:spcBef>
              <a:buClr>
                <a:srgbClr val="E24A18"/>
              </a:buClr>
            </a:pPr>
            <a:endParaRPr lang="en-US" sz="2400" smtClean="0">
              <a:solidFill>
                <a:srgbClr val="3979AB"/>
              </a:solidFill>
              <a:latin typeface="Arial" charset="0"/>
              <a:cs typeface="Arial" charset="0"/>
            </a:endParaRPr>
          </a:p>
          <a:p>
            <a:pPr marL="342900" indent="-342900" eaLnBrk="1" hangingPunct="1">
              <a:spcBef>
                <a:spcPts val="475"/>
              </a:spcBef>
              <a:buClr>
                <a:srgbClr val="E24A18"/>
              </a:buClr>
            </a:pPr>
            <a:endParaRPr lang="fr-FR" sz="2400" smtClean="0">
              <a:solidFill>
                <a:srgbClr val="3979AB"/>
              </a:solidFill>
              <a:latin typeface="Arial" charset="0"/>
              <a:cs typeface="Arial" charset="0"/>
            </a:endParaRPr>
          </a:p>
          <a:p>
            <a:pPr marL="342900" indent="-342900" eaLnBrk="1" hangingPunct="1">
              <a:spcBef>
                <a:spcPts val="475"/>
              </a:spcBef>
              <a:buClr>
                <a:srgbClr val="E24A18"/>
              </a:buClr>
            </a:pPr>
            <a:endParaRPr lang="fr-FR" sz="2400" smtClean="0">
              <a:solidFill>
                <a:srgbClr val="3979AB"/>
              </a:solidFill>
              <a:latin typeface="Arial" charset="0"/>
              <a:cs typeface="Arial" charset="0"/>
            </a:endParaRPr>
          </a:p>
        </p:txBody>
      </p:sp>
      <p:pic>
        <p:nvPicPr>
          <p:cNvPr id="49157" name="Shape 213"/>
          <p:cNvPicPr preferRelativeResize="0">
            <a:picLocks noChangeAspect="1" noChangeArrowheads="1"/>
          </p:cNvPicPr>
          <p:nvPr/>
        </p:nvPicPr>
        <p:blipFill>
          <a:blip r:embed="rId3"/>
          <a:srcRect/>
          <a:stretch>
            <a:fillRect/>
          </a:stretch>
        </p:blipFill>
        <p:spPr bwMode="auto">
          <a:xfrm>
            <a:off x="0" y="0"/>
            <a:ext cx="2232025" cy="123666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1702</Words>
  <PresentationFormat>Affichage à l'écran (4:3)</PresentationFormat>
  <Paragraphs>334</Paragraphs>
  <Slides>31</Slides>
  <Notes>30</Notes>
  <HiddenSlides>0</HiddenSlides>
  <MMClips>0</MMClips>
  <ScaleCrop>false</ScaleCrop>
  <HeadingPairs>
    <vt:vector size="6" baseType="variant">
      <vt:variant>
        <vt:lpstr>Polices utilisées</vt:lpstr>
      </vt:variant>
      <vt:variant>
        <vt:i4>4</vt:i4>
      </vt:variant>
      <vt:variant>
        <vt:lpstr>Modèle de conception</vt:lpstr>
      </vt:variant>
      <vt:variant>
        <vt:i4>1</vt:i4>
      </vt:variant>
      <vt:variant>
        <vt:lpstr>Titres des diapositives</vt:lpstr>
      </vt:variant>
      <vt:variant>
        <vt:i4>31</vt:i4>
      </vt:variant>
    </vt:vector>
  </HeadingPairs>
  <TitlesOfParts>
    <vt:vector size="36" baseType="lpstr">
      <vt:lpstr>Arial</vt:lpstr>
      <vt:lpstr>Microsoft New Tai Lue</vt:lpstr>
      <vt:lpstr>Wingdings</vt:lpstr>
      <vt:lpstr>Noto Symbol</vt:lpstr>
      <vt:lpstr>2_Modèle par défaut</vt:lpstr>
      <vt:lpstr>Diapositive 1</vt:lpstr>
      <vt:lpstr> </vt:lpstr>
      <vt:lpstr> </vt:lpstr>
      <vt:lpstr>Diapositive 4</vt:lpstr>
      <vt:lpstr>Les principales questions que se posent les parents</vt:lpstr>
      <vt:lpstr>Combien de temps ?</vt:lpstr>
      <vt:lpstr>On le laisse jouer combien de temps?</vt:lpstr>
      <vt:lpstr>  On fait quoi ?</vt:lpstr>
      <vt:lpstr>  On fait quoi ?</vt:lpstr>
      <vt:lpstr>Trop, c’est combien ?</vt:lpstr>
      <vt:lpstr>Quel jeu pour  quel âge ?</vt:lpstr>
      <vt:lpstr>On les laisse jouer à quoi ?</vt:lpstr>
      <vt:lpstr>A chaque type de jeu, ses enjeux 1/2</vt:lpstr>
      <vt:lpstr>A chaque type de jeu, ses enjeux 2/2</vt:lpstr>
      <vt:lpstr>La signalétique PEGI</vt:lpstr>
      <vt:lpstr>Le PEGI </vt:lpstr>
      <vt:lpstr>La classification Google Play</vt:lpstr>
      <vt:lpstr>La classification Apple Store</vt:lpstr>
      <vt:lpstr>On fait quoi?  </vt:lpstr>
      <vt:lpstr>La violence dans les jeux, qu’en penser ?</vt:lpstr>
      <vt:lpstr>Beaucoup de questions et d’avis contraires mais pas de réponses claires (1/2)</vt:lpstr>
      <vt:lpstr>Beaucoup de questions et d’avis contraires mais pas de réponses claires (2/2)</vt:lpstr>
      <vt:lpstr>Et côté  porte-monnaie?  </vt:lpstr>
      <vt:lpstr>Combien ça coûte de jouer ? </vt:lpstr>
      <vt:lpstr>  On fait quoi?  </vt:lpstr>
      <vt:lpstr>Pour conclure</vt:lpstr>
      <vt:lpstr>Les principaux points de vigilance </vt:lpstr>
      <vt:lpstr>Le jeu vidéo : une affaire de famille </vt:lpstr>
      <vt:lpstr>Ce qu’il faut retenir </vt:lpstr>
      <vt:lpstr>Vos questions ?</vt:lpstr>
      <vt:lpstr>Merci !</vt:lpstr>
    </vt:vector>
  </TitlesOfParts>
  <Company>PedaGoJeux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RENCONTRE FAMILLE </dc:title>
  <dc:subject>Presentation Session d'information </dc:subject>
  <dc:creator>PedaGoJeux </dc:creator>
  <cp:lastModifiedBy>Corinne</cp:lastModifiedBy>
  <cp:revision>88</cp:revision>
  <dcterms:modified xsi:type="dcterms:W3CDTF">2015-02-17T09:55:21Z</dcterms:modified>
</cp:coreProperties>
</file>